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4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 varScale="1">
        <p:scale>
          <a:sx n="86" d="100"/>
          <a:sy n="86" d="100"/>
        </p:scale>
        <p:origin x="76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durazik, Aynur (GSFC-616.0)[Science Application International Corp.]" userId="a21d44ef-f5f7-4903-9b15-66a85bee8c8b" providerId="ADAL" clId="{A349E160-844A-4CE0-914C-7A43F28FF00B}"/>
    <pc:docChg chg="custSel modSld">
      <pc:chgData name="Abdurazik, Aynur (GSFC-616.0)[Science Application International Corp.]" userId="a21d44ef-f5f7-4903-9b15-66a85bee8c8b" providerId="ADAL" clId="{A349E160-844A-4CE0-914C-7A43F28FF00B}" dt="2025-06-10T17:21:15.715" v="75" actId="27636"/>
      <pc:docMkLst>
        <pc:docMk/>
      </pc:docMkLst>
      <pc:sldChg chg="modSp mod">
        <pc:chgData name="Abdurazik, Aynur (GSFC-616.0)[Science Application International Corp.]" userId="a21d44ef-f5f7-4903-9b15-66a85bee8c8b" providerId="ADAL" clId="{A349E160-844A-4CE0-914C-7A43F28FF00B}" dt="2025-06-10T17:10:07.358" v="0" actId="20577"/>
        <pc:sldMkLst>
          <pc:docMk/>
          <pc:sldMk cId="1113852915" sldId="257"/>
        </pc:sldMkLst>
        <pc:spChg chg="mod">
          <ac:chgData name="Abdurazik, Aynur (GSFC-616.0)[Science Application International Corp.]" userId="a21d44ef-f5f7-4903-9b15-66a85bee8c8b" providerId="ADAL" clId="{A349E160-844A-4CE0-914C-7A43F28FF00B}" dt="2025-06-10T17:10:07.358" v="0" actId="20577"/>
          <ac:spMkLst>
            <pc:docMk/>
            <pc:sldMk cId="1113852915" sldId="257"/>
            <ac:spMk id="3" creationId="{E918DE0C-46DC-3A4B-8CB0-946C8730CCDB}"/>
          </ac:spMkLst>
        </pc:spChg>
      </pc:sldChg>
      <pc:sldChg chg="modSp mod">
        <pc:chgData name="Abdurazik, Aynur (GSFC-616.0)[Science Application International Corp.]" userId="a21d44ef-f5f7-4903-9b15-66a85bee8c8b" providerId="ADAL" clId="{A349E160-844A-4CE0-914C-7A43F28FF00B}" dt="2025-06-10T17:16:42.060" v="73" actId="20577"/>
        <pc:sldMkLst>
          <pc:docMk/>
          <pc:sldMk cId="915707773" sldId="259"/>
        </pc:sldMkLst>
        <pc:spChg chg="mod">
          <ac:chgData name="Abdurazik, Aynur (GSFC-616.0)[Science Application International Corp.]" userId="a21d44ef-f5f7-4903-9b15-66a85bee8c8b" providerId="ADAL" clId="{A349E160-844A-4CE0-914C-7A43F28FF00B}" dt="2025-06-10T17:16:42.060" v="73" actId="20577"/>
          <ac:spMkLst>
            <pc:docMk/>
            <pc:sldMk cId="915707773" sldId="259"/>
            <ac:spMk id="3" creationId="{7F0A4CED-0D92-3A5A-6A35-C477EE69CFEA}"/>
          </ac:spMkLst>
        </pc:spChg>
      </pc:sldChg>
      <pc:sldChg chg="modSp mod">
        <pc:chgData name="Abdurazik, Aynur (GSFC-616.0)[Science Application International Corp.]" userId="a21d44ef-f5f7-4903-9b15-66a85bee8c8b" providerId="ADAL" clId="{A349E160-844A-4CE0-914C-7A43F28FF00B}" dt="2025-06-10T17:21:15.715" v="75" actId="27636"/>
        <pc:sldMkLst>
          <pc:docMk/>
          <pc:sldMk cId="2635993350" sldId="261"/>
        </pc:sldMkLst>
        <pc:spChg chg="mod">
          <ac:chgData name="Abdurazik, Aynur (GSFC-616.0)[Science Application International Corp.]" userId="a21d44ef-f5f7-4903-9b15-66a85bee8c8b" providerId="ADAL" clId="{A349E160-844A-4CE0-914C-7A43F28FF00B}" dt="2025-06-10T17:21:15.715" v="75" actId="27636"/>
          <ac:spMkLst>
            <pc:docMk/>
            <pc:sldMk cId="2635993350" sldId="261"/>
            <ac:spMk id="3" creationId="{76530DE5-E5D0-53FE-DF87-0550F0735D79}"/>
          </ac:spMkLst>
        </pc:spChg>
      </pc:sldChg>
      <pc:sldChg chg="modSp mod">
        <pc:chgData name="Abdurazik, Aynur (GSFC-616.0)[Science Application International Corp.]" userId="a21d44ef-f5f7-4903-9b15-66a85bee8c8b" providerId="ADAL" clId="{A349E160-844A-4CE0-914C-7A43F28FF00B}" dt="2025-06-10T17:13:33.722" v="19" actId="20577"/>
        <pc:sldMkLst>
          <pc:docMk/>
          <pc:sldMk cId="2895725443" sldId="263"/>
        </pc:sldMkLst>
        <pc:spChg chg="mod">
          <ac:chgData name="Abdurazik, Aynur (GSFC-616.0)[Science Application International Corp.]" userId="a21d44ef-f5f7-4903-9b15-66a85bee8c8b" providerId="ADAL" clId="{A349E160-844A-4CE0-914C-7A43F28FF00B}" dt="2025-06-10T17:13:33.722" v="19" actId="20577"/>
          <ac:spMkLst>
            <pc:docMk/>
            <pc:sldMk cId="2895725443" sldId="263"/>
            <ac:spMk id="3" creationId="{948EBD5D-E1FA-50EB-1834-35BF23B89AC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EEEB7-2CB1-BEBF-DF06-A2C409B8F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9DC8D-F124-A043-B1EC-B103642B9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3B9A9-8B57-C684-FAB4-195A5948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47470-6309-99BF-5BFD-8B044392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24E55-48F3-A7E9-D161-73276E54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6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8B6DC-8B7B-FC65-C8D1-FCB800DA2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188A0B-391D-4CA1-12E2-90464941A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50574-C2C5-F4B1-1887-4711C7094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A43D6-4BDD-5301-C457-5C5ACB6A4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3A832-88BE-F1E7-B882-A5B69D838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6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E14187-24B4-291E-3C13-15EBA68E5D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DA147-8405-952D-73AB-9FA05270B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6BF5E-786A-681C-E290-2D333636B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F6F15-346D-DB40-9FDE-EA2ABFB7B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07407-3A4B-21DD-3031-4B9A9E963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4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E800-2A35-304D-D02A-173950BC7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214FC-22F9-58FB-9841-6EAC7B49E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2A277-76B1-0302-AC21-28D1CEBE1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3AE9F-D178-9F51-450A-EB4B60350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D4ADA-F5F5-9FD2-1791-D175C015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724F-96D9-C981-D8C9-2D237D73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A7F92-7993-0359-8C4C-18CC1052E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9566A-1949-B925-5518-ED409CAFF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E6FD7-F402-DBA0-AF67-27F7D589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D3548-13C8-7E08-B294-86B1FA167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9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ECF47-CDF3-F677-AF4B-70FA2F5FE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ABA5F-5DF6-5E62-5744-C50CD5DE1D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B57B5-E0E0-2561-ABCD-16DF84381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10F8ED-3E59-2A6E-E962-97800F52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FE200-64E3-1D12-52B4-76915168E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AC586-4DC7-A43F-ABDD-061D9C11F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73189-4AC0-3CAC-4331-BC634D7C0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D5501-76C8-A02A-C0D7-941FFDD83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2DA8D4-E764-33F9-6238-2C71DA0ECE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159B2E-2762-F7E9-F473-EC3C9878E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44FB2E-C060-BB5B-3F61-FEE8BAF14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A4EB23-E274-A923-16AF-BCA6B58E1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B4352-DA80-B208-A55C-4AA596F3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EC52EE-3A60-F2AE-B889-6FDE6D291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4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11582-94C7-9B8C-28E3-59B79DA5C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2A1EB-9A6B-D34C-E4A0-25AEABF72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66134-2028-84D5-C2D4-290D0DB57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FCB27-679D-8C61-5BE6-18BDBCC45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7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64DF4F-9F6C-18C7-4A3A-65935FC33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C76929-C8B6-8443-720E-C3BF7A859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8E03C-034E-971F-6880-08D8764C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143B1-4818-B71A-76DB-EFA3D4189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A8A1E-B18A-39D4-51A6-A1EF75E66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110DA-7207-BDED-465F-EE4EC1D98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44E22-D424-109C-460B-3AF7E4C5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B9442-2BDB-0168-6089-F8F5900B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F285D-0972-78CE-6584-D1DC51C8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9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97FD8-EEA2-00CF-49B2-4C9EF1282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34C549-0650-FCEA-C452-1B8DB56FD2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2FB53F-4AFB-8D01-3E8A-C214914FC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131D8-0EF0-F669-B8E7-CDBBF109D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392C8-8DE3-199A-DA36-8130ABA27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E7D17-42FA-2DBF-C4FF-5208FB51B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7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D856B3-2D1B-F831-4DA0-E01000F8B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8EE1A-6755-5C88-AC21-76B627DDA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21F16A-8E7D-F04D-2732-5655CE3DF3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1E401-668B-4267-95A4-EE54257D061B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24405-2DBC-E195-04F8-C9768605FD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0AFE7-AA4C-CD43-136E-ED730DC73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2CBED-1416-4CF4-AE56-0163B7A81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1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B42B-BD99-03AC-AB69-34D59F01C6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SeaDAS Status Update – User Group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9C9FE-55BD-7EFC-7047-B88FAF4A6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1541"/>
            <a:ext cx="9144000" cy="1724721"/>
          </a:xfrm>
        </p:spPr>
        <p:txBody>
          <a:bodyPr/>
          <a:lstStyle/>
          <a:p>
            <a:r>
              <a:rPr lang="en-US" dirty="0">
                <a:latin typeface="MV Boli" panose="02000500030200090000" pitchFamily="2" charset="0"/>
                <a:cs typeface="MV Boli" panose="02000500030200090000" pitchFamily="2" charset="0"/>
              </a:rPr>
              <a:t>Aynur Abdurazik</a:t>
            </a:r>
            <a:br>
              <a:rPr lang="en-US" dirty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US" dirty="0">
                <a:latin typeface="MV Boli" panose="02000500030200090000" pitchFamily="2" charset="0"/>
                <a:cs typeface="MV Boli" panose="02000500030200090000" pitchFamily="2" charset="0"/>
              </a:rPr>
              <a:t>June 10, 2025</a:t>
            </a:r>
          </a:p>
        </p:txBody>
      </p:sp>
    </p:spTree>
    <p:extLst>
      <p:ext uri="{BB962C8B-B14F-4D97-AF65-F5344CB8AC3E}">
        <p14:creationId xmlns:p14="http://schemas.microsoft.com/office/powerpoint/2010/main" val="1338107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E908-3747-F5D2-5EA3-D60C9BC6B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Welcome &amp; Overview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8DE0C-46DC-3A4B-8CB0-946C8730C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Purpose: Share progress and future plans for SeaDAS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Outline: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Release Status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Snap 12 Merge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Roadmap &amp; Feedback</a:t>
            </a:r>
          </a:p>
        </p:txBody>
      </p:sp>
    </p:spTree>
    <p:extLst>
      <p:ext uri="{BB962C8B-B14F-4D97-AF65-F5344CB8AC3E}">
        <p14:creationId xmlns:p14="http://schemas.microsoft.com/office/powerpoint/2010/main" val="111385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7497-D41B-C385-802C-1E96A0CA6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New in SeaDAS 9.2.0 </a:t>
            </a:r>
            <a:r>
              <a:rPr lang="en-US" sz="2400" dirty="0"/>
              <a:t>(Released 4/30/2025)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EBD5D-E1FA-50EB-1834-35BF23B89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8463"/>
          </a:xfrm>
        </p:spPr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OB_CLOUD Data Browser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Search, preview, and download OB.CLOUD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Mission-aware filtering, spatial/temporal constraints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Day/night toggle, image preview, and pagination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Expanded Sensor Support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SeaWiFS</a:t>
            </a:r>
            <a:r>
              <a:rPr lang="en-US" dirty="0"/>
              <a:t>, OCTS, CZCS (v3) L1A; HARP2 &amp; </a:t>
            </a:r>
            <a:r>
              <a:rPr lang="en-US" dirty="0" err="1"/>
              <a:t>SpexONE</a:t>
            </a:r>
            <a:r>
              <a:rPr lang="en-US" dirty="0"/>
              <a:t> L2; PACE OCI L1B v3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Image flip and band group controls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Improved Processor GUIs (L2bin, L3bin, L3mapgen)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Auto-filled mission/suite defaults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Added fields, custom naming, saved favorites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Usability Enhancements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Alpha-channel image export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Toolbars visible by default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One-click access to SeaDAS tutorials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Platform Updates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Built on modified SNAP 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Intel and Apple-Silicon Mac installers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Final version supporting Intel macOS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OCCSW V2025.1 supported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725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104E7-8959-8BB4-4EF8-7EA04F681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r>
              <a:rPr lang="en-US" b="1" dirty="0"/>
              <a:t>Ongoing Development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A4CED-0D92-3A5A-6A35-C477EE69C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L2SS Subset Service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Using Harmony framework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"Find and Make Matchup" harmony service initiative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Investigating Harmony vs SDAP CDMS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Installer enhancements: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JRE-free 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Streamlined installation on macOS/aarch64</a:t>
            </a:r>
          </a:p>
        </p:txBody>
      </p:sp>
    </p:spTree>
    <p:extLst>
      <p:ext uri="{BB962C8B-B14F-4D97-AF65-F5344CB8AC3E}">
        <p14:creationId xmlns:p14="http://schemas.microsoft.com/office/powerpoint/2010/main" val="915707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42BFB-DA10-81EE-E4B9-BD6EACB57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Merging SeaDAS with SNAP 12 platform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6D5E4-6F66-C460-709B-92DB98DA8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825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Significance of SNAP 12: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Upgraded processing framework with improved performance and memory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Updated to </a:t>
            </a:r>
            <a:r>
              <a:rPr lang="en-US" b="1" dirty="0"/>
              <a:t>JDK 21</a:t>
            </a:r>
            <a:r>
              <a:rPr lang="en-US" dirty="0"/>
              <a:t> for modern Java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operator capabilities: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b="1" dirty="0"/>
              <a:t>Vectorize Operator</a:t>
            </a:r>
            <a:r>
              <a:rPr lang="en-US" dirty="0"/>
              <a:t> for raster-to-vector conversion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b="1" dirty="0"/>
              <a:t>Subset Operator</a:t>
            </a:r>
            <a:r>
              <a:rPr lang="en-US" dirty="0"/>
              <a:t> now supports polygon-based </a:t>
            </a:r>
            <a:r>
              <a:rPr lang="en-US" dirty="0" err="1"/>
              <a:t>subsetting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Sentinel‑1C support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Updated readers and calibration for </a:t>
            </a:r>
            <a:r>
              <a:rPr lang="en-US" b="1" dirty="0"/>
              <a:t>OLCI/SLSTR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Targeting inclusion in upcoming SeaDAS major release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848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6F09D-A7E1-66C0-E0C7-EED1172F7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30DE5-E5D0-53FE-DF87-0550F0735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Focus Areas: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Full cloud-compatibility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User-requested Panoply-like features: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/>
              <a:t>Generic </a:t>
            </a:r>
            <a:r>
              <a:rPr lang="en-US" dirty="0" err="1"/>
              <a:t>NetCDF</a:t>
            </a:r>
            <a:r>
              <a:rPr lang="en-US" dirty="0"/>
              <a:t>/CF reader improvements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/>
              <a:t>Rich metadata display panel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/>
              <a:t>Enhanced support for Lon/Lat projections and dimensions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/>
              <a:t>Community </a:t>
            </a:r>
            <a:r>
              <a:rPr lang="en-US" dirty="0"/>
              <a:t>feedback request: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Matchup tool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GUI Wishlist items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Testing volunteers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35993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06D9-0EE7-433D-5897-F5EE9E22D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3C6AC-14BA-8335-1740-9D2B86D43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Open floor for discussion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 are you using SeaDAS?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What would improve your experience?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Thank you for your input!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38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1373</TotalTime>
  <Words>331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MV Boli</vt:lpstr>
      <vt:lpstr>Office Theme</vt:lpstr>
      <vt:lpstr>SeaDAS Status Update – User Group Meeting</vt:lpstr>
      <vt:lpstr>Welcome &amp; Overview </vt:lpstr>
      <vt:lpstr>What’s New in SeaDAS 9.2.0 (Released 4/30/2025)</vt:lpstr>
      <vt:lpstr> Ongoing Development</vt:lpstr>
      <vt:lpstr>Merging SeaDAS with SNAP 12 platform </vt:lpstr>
      <vt:lpstr>Looking ahead</vt:lpstr>
      <vt:lpstr>Questions and Feedback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SeaDAS Status Update – User Group Meeting</dc:title>
  <dc:creator>Abdurazik, Aynur (GSFC-616.0)[Science Application International Corp.]</dc:creator>
  <cp:lastModifiedBy>Abdurazik, Aynur (GSFC-616.0)[Science Application International Corp.]</cp:lastModifiedBy>
  <cp:revision>2</cp:revision>
  <dcterms:created xsi:type="dcterms:W3CDTF">2025-06-09T18:28:10Z</dcterms:created>
  <dcterms:modified xsi:type="dcterms:W3CDTF">2025-06-10T17:21:24Z</dcterms:modified>
</cp:coreProperties>
</file>