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  <p:sldId id="264" r:id="rId3"/>
    <p:sldId id="276" r:id="rId4"/>
    <p:sldId id="277" r:id="rId5"/>
    <p:sldId id="278" r:id="rId6"/>
    <p:sldId id="279" r:id="rId7"/>
    <p:sldId id="280" r:id="rId8"/>
    <p:sldId id="256" r:id="rId9"/>
    <p:sldId id="258" r:id="rId10"/>
    <p:sldId id="268" r:id="rId11"/>
    <p:sldId id="257" r:id="rId12"/>
    <p:sldId id="266" r:id="rId13"/>
    <p:sldId id="270" r:id="rId14"/>
    <p:sldId id="267" r:id="rId15"/>
    <p:sldId id="269" r:id="rId16"/>
    <p:sldId id="271" r:id="rId17"/>
    <p:sldId id="260" r:id="rId18"/>
    <p:sldId id="259" r:id="rId19"/>
    <p:sldId id="261" r:id="rId20"/>
    <p:sldId id="263" r:id="rId21"/>
    <p:sldId id="272" r:id="rId22"/>
    <p:sldId id="265" r:id="rId23"/>
    <p:sldId id="27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83F330-7C3C-C849-8A3A-97E7125303E9}" v="93" dt="2024-05-29T13:12:09.2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ott, Alicia M. (GSFC-616.0)[Science Application International Corp.]" userId="218e9fc1-fc0d-4cf6-afce-b98bef2720ef" providerId="ADAL" clId="{D183F330-7C3C-C849-8A3A-97E7125303E9}"/>
    <pc:docChg chg="undo redo custSel addSld delSld modSld sldOrd">
      <pc:chgData name="Scott, Alicia M. (GSFC-616.0)[Science Application International Corp.]" userId="218e9fc1-fc0d-4cf6-afce-b98bef2720ef" providerId="ADAL" clId="{D183F330-7C3C-C849-8A3A-97E7125303E9}" dt="2024-05-29T13:12:28.569" v="2508" actId="2696"/>
      <pc:docMkLst>
        <pc:docMk/>
      </pc:docMkLst>
      <pc:sldChg chg="addSp modSp mod setBg addAnim">
        <pc:chgData name="Scott, Alicia M. (GSFC-616.0)[Science Application International Corp.]" userId="218e9fc1-fc0d-4cf6-afce-b98bef2720ef" providerId="ADAL" clId="{D183F330-7C3C-C849-8A3A-97E7125303E9}" dt="2024-05-29T04:31:01.321" v="716"/>
        <pc:sldMkLst>
          <pc:docMk/>
          <pc:sldMk cId="402419538" sldId="256"/>
        </pc:sldMkLst>
        <pc:spChg chg="mod">
          <ac:chgData name="Scott, Alicia M. (GSFC-616.0)[Science Application International Corp.]" userId="218e9fc1-fc0d-4cf6-afce-b98bef2720ef" providerId="ADAL" clId="{D183F330-7C3C-C849-8A3A-97E7125303E9}" dt="2024-05-29T04:31:01.318" v="715" actId="26606"/>
          <ac:spMkLst>
            <pc:docMk/>
            <pc:sldMk cId="402419538" sldId="256"/>
            <ac:spMk id="2" creationId="{8CAF9B3C-1BBB-1428-D962-83086E97293B}"/>
          </ac:spMkLst>
        </pc:spChg>
        <pc:spChg chg="mod">
          <ac:chgData name="Scott, Alicia M. (GSFC-616.0)[Science Application International Corp.]" userId="218e9fc1-fc0d-4cf6-afce-b98bef2720ef" providerId="ADAL" clId="{D183F330-7C3C-C849-8A3A-97E7125303E9}" dt="2024-05-29T04:31:01.318" v="715" actId="26606"/>
          <ac:spMkLst>
            <pc:docMk/>
            <pc:sldMk cId="402419538" sldId="256"/>
            <ac:spMk id="3" creationId="{4F34F7FA-0C1B-2646-C531-622245C209F9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4:31:01.318" v="715" actId="26606"/>
          <ac:spMkLst>
            <pc:docMk/>
            <pc:sldMk cId="402419538" sldId="256"/>
            <ac:spMk id="8" creationId="{943CAA20-3569-4189-9E48-239A229A86CA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4:31:01.318" v="715" actId="26606"/>
          <ac:spMkLst>
            <pc:docMk/>
            <pc:sldMk cId="402419538" sldId="256"/>
            <ac:spMk id="10" creationId="{DA542B6D-E775-4832-91DC-2D20F857813A}"/>
          </ac:spMkLst>
        </pc:spChg>
      </pc:sldChg>
      <pc:sldChg chg="addSp delSp modSp mod setBg">
        <pc:chgData name="Scott, Alicia M. (GSFC-616.0)[Science Application International Corp.]" userId="218e9fc1-fc0d-4cf6-afce-b98bef2720ef" providerId="ADAL" clId="{D183F330-7C3C-C849-8A3A-97E7125303E9}" dt="2024-05-29T05:57:08.023" v="2277" actId="1076"/>
        <pc:sldMkLst>
          <pc:docMk/>
          <pc:sldMk cId="379434483" sldId="257"/>
        </pc:sldMkLst>
        <pc:spChg chg="mod">
          <ac:chgData name="Scott, Alicia M. (GSFC-616.0)[Science Application International Corp.]" userId="218e9fc1-fc0d-4cf6-afce-b98bef2720ef" providerId="ADAL" clId="{D183F330-7C3C-C849-8A3A-97E7125303E9}" dt="2024-05-29T05:53:45.961" v="2254" actId="20577"/>
          <ac:spMkLst>
            <pc:docMk/>
            <pc:sldMk cId="379434483" sldId="257"/>
            <ac:spMk id="2" creationId="{7A3B2D26-E93A-4EF8-2269-D2076FF9EA10}"/>
          </ac:spMkLst>
        </pc:spChg>
        <pc:spChg chg="add del mod">
          <ac:chgData name="Scott, Alicia M. (GSFC-616.0)[Science Application International Corp.]" userId="218e9fc1-fc0d-4cf6-afce-b98bef2720ef" providerId="ADAL" clId="{D183F330-7C3C-C849-8A3A-97E7125303E9}" dt="2024-05-29T04:39:16.728" v="772" actId="26606"/>
          <ac:spMkLst>
            <pc:docMk/>
            <pc:sldMk cId="379434483" sldId="257"/>
            <ac:spMk id="3" creationId="{610CD776-CE8F-02DF-C189-A48EDEFFABB5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4:24.903" v="733" actId="26606"/>
          <ac:spMkLst>
            <pc:docMk/>
            <pc:sldMk cId="379434483" sldId="257"/>
            <ac:spMk id="6" creationId="{2E442304-DDBD-4F7B-8017-36BCC863FB40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4:24.903" v="733" actId="26606"/>
          <ac:spMkLst>
            <pc:docMk/>
            <pc:sldMk cId="379434483" sldId="257"/>
            <ac:spMk id="7" creationId="{5E107275-3853-46FD-A241-DE4355A42675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1:56.437" v="719" actId="26606"/>
          <ac:spMkLst>
            <pc:docMk/>
            <pc:sldMk cId="379434483" sldId="257"/>
            <ac:spMk id="9" creationId="{98DED6BC-9A3E-48D4-AD7C-A56D63F547E8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4:29.398" v="735" actId="26606"/>
          <ac:spMkLst>
            <pc:docMk/>
            <pc:sldMk cId="379434483" sldId="257"/>
            <ac:spMk id="10" creationId="{7517A47C-B2E5-4B79-8061-D74B1311AF6E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1:56.437" v="719" actId="26606"/>
          <ac:spMkLst>
            <pc:docMk/>
            <pc:sldMk cId="379434483" sldId="257"/>
            <ac:spMk id="11" creationId="{6B6E033A-DB2E-49B8-B600-B38E0C280263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4:29.398" v="735" actId="26606"/>
          <ac:spMkLst>
            <pc:docMk/>
            <pc:sldMk cId="379434483" sldId="257"/>
            <ac:spMk id="12" creationId="{C505E780-2083-4CB5-A42A-5E0E2908ECC3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4:29.398" v="735" actId="26606"/>
          <ac:spMkLst>
            <pc:docMk/>
            <pc:sldMk cId="379434483" sldId="257"/>
            <ac:spMk id="14" creationId="{D2C0AE1C-0118-41AE-8A10-7CDCBF10E96F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2:17.092" v="723" actId="26606"/>
          <ac:spMkLst>
            <pc:docMk/>
            <pc:sldMk cId="379434483" sldId="257"/>
            <ac:spMk id="15" creationId="{2E442304-DDBD-4F7B-8017-36BCC863FB40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2:17.092" v="723" actId="26606"/>
          <ac:spMkLst>
            <pc:docMk/>
            <pc:sldMk cId="379434483" sldId="257"/>
            <ac:spMk id="16" creationId="{5E107275-3853-46FD-A241-DE4355A42675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4:29.398" v="735" actId="26606"/>
          <ac:spMkLst>
            <pc:docMk/>
            <pc:sldMk cId="379434483" sldId="257"/>
            <ac:spMk id="18" creationId="{463EEC44-1BA3-44ED-81FC-A644B04B2A44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2:32.900" v="725" actId="26606"/>
          <ac:spMkLst>
            <pc:docMk/>
            <pc:sldMk cId="379434483" sldId="257"/>
            <ac:spMk id="19" creationId="{2E442304-DDBD-4F7B-8017-36BCC863FB40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2:32.900" v="725" actId="26606"/>
          <ac:spMkLst>
            <pc:docMk/>
            <pc:sldMk cId="379434483" sldId="257"/>
            <ac:spMk id="20" creationId="{5E107275-3853-46FD-A241-DE4355A42675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9:16.719" v="771" actId="26606"/>
          <ac:spMkLst>
            <pc:docMk/>
            <pc:sldMk cId="379434483" sldId="257"/>
            <ac:spMk id="23" creationId="{2E442304-DDBD-4F7B-8017-36BCC863FB40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4:44.190" v="737" actId="26606"/>
          <ac:spMkLst>
            <pc:docMk/>
            <pc:sldMk cId="379434483" sldId="257"/>
            <ac:spMk id="24" creationId="{BACC6370-2D7E-4714-9D71-7542949D7D5D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4:44.190" v="737" actId="26606"/>
          <ac:spMkLst>
            <pc:docMk/>
            <pc:sldMk cId="379434483" sldId="257"/>
            <ac:spMk id="25" creationId="{F68B3F68-107C-434F-AA38-110D5EA91B85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4:44.190" v="737" actId="26606"/>
          <ac:spMkLst>
            <pc:docMk/>
            <pc:sldMk cId="379434483" sldId="257"/>
            <ac:spMk id="26" creationId="{AAD0DBB9-1A4B-4391-81D4-CB19F9AB918A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4:44.190" v="737" actId="26606"/>
          <ac:spMkLst>
            <pc:docMk/>
            <pc:sldMk cId="379434483" sldId="257"/>
            <ac:spMk id="27" creationId="{063BBA22-50EA-4C4D-BE05-F1CE4E63AA56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7:59.802" v="755" actId="26606"/>
          <ac:spMkLst>
            <pc:docMk/>
            <pc:sldMk cId="379434483" sldId="257"/>
            <ac:spMk id="29" creationId="{345A976A-8DE3-4B67-B94B-2044FDD12899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4:50.010" v="739" actId="26606"/>
          <ac:spMkLst>
            <pc:docMk/>
            <pc:sldMk cId="379434483" sldId="257"/>
            <ac:spMk id="30" creationId="{2659FDB4-FCBE-4A89-B46D-43D4FA54464D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7:59.802" v="755" actId="26606"/>
          <ac:spMkLst>
            <pc:docMk/>
            <pc:sldMk cId="379434483" sldId="257"/>
            <ac:spMk id="33" creationId="{6EAAA1B9-2DDB-49C9-A037-A523D2F13C15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4:56.552" v="741" actId="26606"/>
          <ac:spMkLst>
            <pc:docMk/>
            <pc:sldMk cId="379434483" sldId="257"/>
            <ac:spMk id="34" creationId="{777A147A-9ED8-46B4-8660-1B3C2AA880B5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4:56.552" v="741" actId="26606"/>
          <ac:spMkLst>
            <pc:docMk/>
            <pc:sldMk cId="379434483" sldId="257"/>
            <ac:spMk id="35" creationId="{5D6C15A0-C087-4593-8414-2B4EC1CDC3DE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4:56.552" v="741" actId="26606"/>
          <ac:spMkLst>
            <pc:docMk/>
            <pc:sldMk cId="379434483" sldId="257"/>
            <ac:spMk id="36" creationId="{610CD776-CE8F-02DF-C189-A48EDEFFABB5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5:33.893" v="743" actId="26606"/>
          <ac:spMkLst>
            <pc:docMk/>
            <pc:sldMk cId="379434483" sldId="257"/>
            <ac:spMk id="38" creationId="{100EDD19-6802-4EC3-95CE-CFFAB042CFD6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5:33.893" v="743" actId="26606"/>
          <ac:spMkLst>
            <pc:docMk/>
            <pc:sldMk cId="379434483" sldId="257"/>
            <ac:spMk id="39" creationId="{DB17E863-922E-4C26-BD64-E8FD41D28661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5:33.893" v="743" actId="26606"/>
          <ac:spMkLst>
            <pc:docMk/>
            <pc:sldMk cId="379434483" sldId="257"/>
            <ac:spMk id="40" creationId="{610CD776-CE8F-02DF-C189-A48EDEFFABB5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9:16.719" v="771" actId="26606"/>
          <ac:spMkLst>
            <pc:docMk/>
            <pc:sldMk cId="379434483" sldId="257"/>
            <ac:spMk id="41" creationId="{5E107275-3853-46FD-A241-DE4355A42675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5:37.514" v="745" actId="26606"/>
          <ac:spMkLst>
            <pc:docMk/>
            <pc:sldMk cId="379434483" sldId="257"/>
            <ac:spMk id="42" creationId="{DAF1966E-FD40-4A4A-B61B-C4DF7FA05F06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5:37.514" v="745" actId="26606"/>
          <ac:spMkLst>
            <pc:docMk/>
            <pc:sldMk cId="379434483" sldId="257"/>
            <ac:spMk id="43" creationId="{047BFA19-D45E-416B-A404-7AF2F3F27017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5:37.514" v="745" actId="26606"/>
          <ac:spMkLst>
            <pc:docMk/>
            <pc:sldMk cId="379434483" sldId="257"/>
            <ac:spMk id="44" creationId="{8E0105E7-23DB-4CF2-8258-FF47C7620F6E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5:37.514" v="745" actId="26606"/>
          <ac:spMkLst>
            <pc:docMk/>
            <pc:sldMk cId="379434483" sldId="257"/>
            <ac:spMk id="45" creationId="{074B4F7D-14B2-478B-8BF5-01E4E0C5D263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5:37.514" v="745" actId="26606"/>
          <ac:spMkLst>
            <pc:docMk/>
            <pc:sldMk cId="379434483" sldId="257"/>
            <ac:spMk id="46" creationId="{610CD776-CE8F-02DF-C189-A48EDEFFABB5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5:52:46.430" v="2247" actId="26606"/>
          <ac:spMkLst>
            <pc:docMk/>
            <pc:sldMk cId="379434483" sldId="257"/>
            <ac:spMk id="49" creationId="{100EDD19-6802-4EC3-95CE-CFFAB042CFD6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5:52:46.430" v="2247" actId="26606"/>
          <ac:spMkLst>
            <pc:docMk/>
            <pc:sldMk cId="379434483" sldId="257"/>
            <ac:spMk id="51" creationId="{DB17E863-922E-4C26-BD64-E8FD41D28661}"/>
          </ac:spMkLst>
        </pc:spChg>
        <pc:spChg chg="add mod">
          <ac:chgData name="Scott, Alicia M. (GSFC-616.0)[Science Application International Corp.]" userId="218e9fc1-fc0d-4cf6-afce-b98bef2720ef" providerId="ADAL" clId="{D183F330-7C3C-C849-8A3A-97E7125303E9}" dt="2024-05-29T05:53:35.200" v="2253" actId="26606"/>
          <ac:spMkLst>
            <pc:docMk/>
            <pc:sldMk cId="379434483" sldId="257"/>
            <ac:spMk id="52" creationId="{610CD776-CE8F-02DF-C189-A48EDEFFABB5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5:53:35.200" v="2253" actId="26606"/>
          <ac:spMkLst>
            <pc:docMk/>
            <pc:sldMk cId="379434483" sldId="257"/>
            <ac:spMk id="55" creationId="{CD8B4F24-440B-49E9-B85D-733523DC064B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5:53:35.200" v="2253" actId="26606"/>
          <ac:spMkLst>
            <pc:docMk/>
            <pc:sldMk cId="379434483" sldId="257"/>
            <ac:spMk id="57" creationId="{2B97F24A-32CE-4C1C-A50D-3016B394DCFB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5:54:49.645" v="2258" actId="11529"/>
          <ac:spMkLst>
            <pc:docMk/>
            <pc:sldMk cId="379434483" sldId="257"/>
            <ac:spMk id="58" creationId="{E398DC30-4692-D529-5557-9767C6083C29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6:53.349" v="748" actId="26606"/>
          <ac:spMkLst>
            <pc:docMk/>
            <pc:sldMk cId="379434483" sldId="257"/>
            <ac:spMk id="59" creationId="{DCC231C8-C761-4B31-9B1C-C6D19248C6B3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5:53:35.194" v="2252" actId="26606"/>
          <ac:spMkLst>
            <pc:docMk/>
            <pc:sldMk cId="379434483" sldId="257"/>
            <ac:spMk id="60" creationId="{45D37F4E-DDB4-456B-97E0-9937730A039F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7:06.312" v="750" actId="26606"/>
          <ac:spMkLst>
            <pc:docMk/>
            <pc:sldMk cId="379434483" sldId="257"/>
            <ac:spMk id="61" creationId="{5E107275-3853-46FD-A241-DE4355A42675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7:06.312" v="750" actId="26606"/>
          <ac:spMkLst>
            <pc:docMk/>
            <pc:sldMk cId="379434483" sldId="257"/>
            <ac:spMk id="62" creationId="{2E442304-DDBD-4F7B-8017-36BCC863FB40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5:53:35.194" v="2252" actId="26606"/>
          <ac:spMkLst>
            <pc:docMk/>
            <pc:sldMk cId="379434483" sldId="257"/>
            <ac:spMk id="63" creationId="{B2DD41CD-8F47-4F56-AD12-4E2FF7696987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7:59.134" v="754" actId="26606"/>
          <ac:spMkLst>
            <pc:docMk/>
            <pc:sldMk cId="379434483" sldId="257"/>
            <ac:spMk id="64" creationId="{9DBC8166-481C-4473-95F5-9A5B9073B7F1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7:59.134" v="754" actId="26606"/>
          <ac:spMkLst>
            <pc:docMk/>
            <pc:sldMk cId="379434483" sldId="257"/>
            <ac:spMk id="65" creationId="{A5A5CE6E-90AF-4D43-A014-1F9EC83EB93D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5:53:35.200" v="2253" actId="26606"/>
          <ac:spMkLst>
            <pc:docMk/>
            <pc:sldMk cId="379434483" sldId="257"/>
            <ac:spMk id="66" creationId="{743AA782-23D1-4521-8CAD-47662984AA08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5:53:35.200" v="2253" actId="26606"/>
          <ac:spMkLst>
            <pc:docMk/>
            <pc:sldMk cId="379434483" sldId="257"/>
            <ac:spMk id="67" creationId="{650D18FE-0824-4A46-B22C-A86B52E5780A}"/>
          </ac:spMkLst>
        </pc:spChg>
        <pc:spChg chg="add del mod">
          <ac:chgData name="Scott, Alicia M. (GSFC-616.0)[Science Application International Corp.]" userId="218e9fc1-fc0d-4cf6-afce-b98bef2720ef" providerId="ADAL" clId="{D183F330-7C3C-C849-8A3A-97E7125303E9}" dt="2024-05-29T05:56:05.385" v="2269" actId="478"/>
          <ac:spMkLst>
            <pc:docMk/>
            <pc:sldMk cId="379434483" sldId="257"/>
            <ac:spMk id="68" creationId="{5A4C04AD-73A1-FC19-06D4-C79F39B7CE1C}"/>
          </ac:spMkLst>
        </pc:spChg>
        <pc:spChg chg="add mod">
          <ac:chgData name="Scott, Alicia M. (GSFC-616.0)[Science Application International Corp.]" userId="218e9fc1-fc0d-4cf6-afce-b98bef2720ef" providerId="ADAL" clId="{D183F330-7C3C-C849-8A3A-97E7125303E9}" dt="2024-05-29T05:56:51.789" v="2274" actId="692"/>
          <ac:spMkLst>
            <pc:docMk/>
            <pc:sldMk cId="379434483" sldId="257"/>
            <ac:spMk id="69" creationId="{72371604-E079-B62B-0DAD-E72385DBA8AF}"/>
          </ac:spMkLst>
        </pc:spChg>
        <pc:spChg chg="add mod">
          <ac:chgData name="Scott, Alicia M. (GSFC-616.0)[Science Application International Corp.]" userId="218e9fc1-fc0d-4cf6-afce-b98bef2720ef" providerId="ADAL" clId="{D183F330-7C3C-C849-8A3A-97E7125303E9}" dt="2024-05-29T05:57:08.023" v="2277" actId="1076"/>
          <ac:spMkLst>
            <pc:docMk/>
            <pc:sldMk cId="379434483" sldId="257"/>
            <ac:spMk id="71" creationId="{78F5C5E6-1E9B-56BB-B9C5-D5545DDEA456}"/>
          </ac:spMkLst>
        </pc:spChg>
        <pc:grpChg chg="add del">
          <ac:chgData name="Scott, Alicia M. (GSFC-616.0)[Science Application International Corp.]" userId="218e9fc1-fc0d-4cf6-afce-b98bef2720ef" providerId="ADAL" clId="{D183F330-7C3C-C849-8A3A-97E7125303E9}" dt="2024-05-29T04:37:59.802" v="755" actId="26606"/>
          <ac:grpSpMkLst>
            <pc:docMk/>
            <pc:sldMk cId="379434483" sldId="257"/>
            <ac:grpSpMk id="37" creationId="{B441F8D5-EBCE-4FB9-91A9-3425971C1F99}"/>
          </ac:grpSpMkLst>
        </pc:grpChg>
        <pc:grpChg chg="add del">
          <ac:chgData name="Scott, Alicia M. (GSFC-616.0)[Science Application International Corp.]" userId="218e9fc1-fc0d-4cf6-afce-b98bef2720ef" providerId="ADAL" clId="{D183F330-7C3C-C849-8A3A-97E7125303E9}" dt="2024-05-29T04:37:59.802" v="755" actId="26606"/>
          <ac:grpSpMkLst>
            <pc:docMk/>
            <pc:sldMk cId="379434483" sldId="257"/>
            <ac:grpSpMk id="50" creationId="{08701F99-7E4C-4B92-A4B5-307CDFB7A4DE}"/>
          </ac:grpSpMkLst>
        </pc:grpChg>
        <pc:graphicFrameChg chg="add del">
          <ac:chgData name="Scott, Alicia M. (GSFC-616.0)[Science Application International Corp.]" userId="218e9fc1-fc0d-4cf6-afce-b98bef2720ef" providerId="ADAL" clId="{D183F330-7C3C-C849-8A3A-97E7125303E9}" dt="2024-05-29T04:31:56.437" v="719" actId="26606"/>
          <ac:graphicFrameMkLst>
            <pc:docMk/>
            <pc:sldMk cId="379434483" sldId="257"/>
            <ac:graphicFrameMk id="5" creationId="{6C60080B-E6E1-09F5-433F-C8705347D0AF}"/>
          </ac:graphicFrameMkLst>
        </pc:graphicFrameChg>
        <pc:graphicFrameChg chg="add del">
          <ac:chgData name="Scott, Alicia M. (GSFC-616.0)[Science Application International Corp.]" userId="218e9fc1-fc0d-4cf6-afce-b98bef2720ef" providerId="ADAL" clId="{D183F330-7C3C-C849-8A3A-97E7125303E9}" dt="2024-05-29T04:34:24.903" v="733" actId="26606"/>
          <ac:graphicFrameMkLst>
            <pc:docMk/>
            <pc:sldMk cId="379434483" sldId="257"/>
            <ac:graphicFrameMk id="8" creationId="{1D68E438-E572-287D-1162-A6464FFC6603}"/>
          </ac:graphicFrameMkLst>
        </pc:graphicFrameChg>
        <pc:graphicFrameChg chg="add del">
          <ac:chgData name="Scott, Alicia M. (GSFC-616.0)[Science Application International Corp.]" userId="218e9fc1-fc0d-4cf6-afce-b98bef2720ef" providerId="ADAL" clId="{D183F330-7C3C-C849-8A3A-97E7125303E9}" dt="2024-05-29T04:32:05.960" v="721" actId="26606"/>
          <ac:graphicFrameMkLst>
            <pc:docMk/>
            <pc:sldMk cId="379434483" sldId="257"/>
            <ac:graphicFrameMk id="13" creationId="{8E02685F-7D54-BAD6-3C03-E14C2D6E7724}"/>
          </ac:graphicFrameMkLst>
        </pc:graphicFrameChg>
        <pc:graphicFrameChg chg="add del">
          <ac:chgData name="Scott, Alicia M. (GSFC-616.0)[Science Application International Corp.]" userId="218e9fc1-fc0d-4cf6-afce-b98bef2720ef" providerId="ADAL" clId="{D183F330-7C3C-C849-8A3A-97E7125303E9}" dt="2024-05-29T04:32:17.092" v="723" actId="26606"/>
          <ac:graphicFrameMkLst>
            <pc:docMk/>
            <pc:sldMk cId="379434483" sldId="257"/>
            <ac:graphicFrameMk id="17" creationId="{3F6A71C4-C0C9-9D39-29E8-B40233EDC7AC}"/>
          </ac:graphicFrameMkLst>
        </pc:graphicFrameChg>
        <pc:graphicFrameChg chg="add del">
          <ac:chgData name="Scott, Alicia M. (GSFC-616.0)[Science Application International Corp.]" userId="218e9fc1-fc0d-4cf6-afce-b98bef2720ef" providerId="ADAL" clId="{D183F330-7C3C-C849-8A3A-97E7125303E9}" dt="2024-05-29T04:32:32.900" v="725" actId="26606"/>
          <ac:graphicFrameMkLst>
            <pc:docMk/>
            <pc:sldMk cId="379434483" sldId="257"/>
            <ac:graphicFrameMk id="21" creationId="{0AE42626-CB64-4334-DFD3-B4827BEFD32B}"/>
          </ac:graphicFrameMkLst>
        </pc:graphicFrameChg>
        <pc:graphicFrameChg chg="add del">
          <ac:chgData name="Scott, Alicia M. (GSFC-616.0)[Science Application International Corp.]" userId="218e9fc1-fc0d-4cf6-afce-b98bef2720ef" providerId="ADAL" clId="{D183F330-7C3C-C849-8A3A-97E7125303E9}" dt="2024-05-29T04:34:29.398" v="735" actId="26606"/>
          <ac:graphicFrameMkLst>
            <pc:docMk/>
            <pc:sldMk cId="379434483" sldId="257"/>
            <ac:graphicFrameMk id="22" creationId="{DF239D65-FB2C-7C84-5AD5-5D46B128DE67}"/>
          </ac:graphicFrameMkLst>
        </pc:graphicFrameChg>
        <pc:graphicFrameChg chg="add del">
          <ac:chgData name="Scott, Alicia M. (GSFC-616.0)[Science Application International Corp.]" userId="218e9fc1-fc0d-4cf6-afce-b98bef2720ef" providerId="ADAL" clId="{D183F330-7C3C-C849-8A3A-97E7125303E9}" dt="2024-05-29T04:34:44.190" v="737" actId="26606"/>
          <ac:graphicFrameMkLst>
            <pc:docMk/>
            <pc:sldMk cId="379434483" sldId="257"/>
            <ac:graphicFrameMk id="28" creationId="{B60CA889-9598-5766-D190-1AA5BB772B97}"/>
          </ac:graphicFrameMkLst>
        </pc:graphicFrameChg>
        <pc:graphicFrameChg chg="add del">
          <ac:chgData name="Scott, Alicia M. (GSFC-616.0)[Science Application International Corp.]" userId="218e9fc1-fc0d-4cf6-afce-b98bef2720ef" providerId="ADAL" clId="{D183F330-7C3C-C849-8A3A-97E7125303E9}" dt="2024-05-29T04:34:50.010" v="739" actId="26606"/>
          <ac:graphicFrameMkLst>
            <pc:docMk/>
            <pc:sldMk cId="379434483" sldId="257"/>
            <ac:graphicFrameMk id="32" creationId="{2193563D-9086-62F2-2E12-C4C07CAB4C9F}"/>
          </ac:graphicFrameMkLst>
        </pc:graphicFrameChg>
        <pc:graphicFrameChg chg="add del">
          <ac:chgData name="Scott, Alicia M. (GSFC-616.0)[Science Application International Corp.]" userId="218e9fc1-fc0d-4cf6-afce-b98bef2720ef" providerId="ADAL" clId="{D183F330-7C3C-C849-8A3A-97E7125303E9}" dt="2024-05-29T04:39:16.719" v="771" actId="26606"/>
          <ac:graphicFrameMkLst>
            <pc:docMk/>
            <pc:sldMk cId="379434483" sldId="257"/>
            <ac:graphicFrameMk id="47" creationId="{F66014E3-08F2-59B3-6D8F-E3540074919D}"/>
          </ac:graphicFrameMkLst>
        </pc:graphicFrameChg>
        <pc:graphicFrameChg chg="add del mod modGraphic">
          <ac:chgData name="Scott, Alicia M. (GSFC-616.0)[Science Application International Corp.]" userId="218e9fc1-fc0d-4cf6-afce-b98bef2720ef" providerId="ADAL" clId="{D183F330-7C3C-C849-8A3A-97E7125303E9}" dt="2024-05-29T04:37:59.802" v="755" actId="26606"/>
          <ac:graphicFrameMkLst>
            <pc:docMk/>
            <pc:sldMk cId="379434483" sldId="257"/>
            <ac:graphicFrameMk id="54" creationId="{FBF7ED07-B7A5-52AF-A0F6-70C6ED04877E}"/>
          </ac:graphicFrameMkLst>
        </pc:graphicFrameChg>
        <pc:picChg chg="add mod">
          <ac:chgData name="Scott, Alicia M. (GSFC-616.0)[Science Application International Corp.]" userId="218e9fc1-fc0d-4cf6-afce-b98bef2720ef" providerId="ADAL" clId="{D183F330-7C3C-C849-8A3A-97E7125303E9}" dt="2024-05-29T05:53:35.200" v="2253" actId="26606"/>
          <ac:picMkLst>
            <pc:docMk/>
            <pc:sldMk cId="379434483" sldId="257"/>
            <ac:picMk id="4" creationId="{C660DECE-CB0B-1940-9248-7FC70C18CE92}"/>
          </ac:picMkLst>
        </pc:picChg>
        <pc:picChg chg="add mod">
          <ac:chgData name="Scott, Alicia M. (GSFC-616.0)[Science Application International Corp.]" userId="218e9fc1-fc0d-4cf6-afce-b98bef2720ef" providerId="ADAL" clId="{D183F330-7C3C-C849-8A3A-97E7125303E9}" dt="2024-05-29T05:56:58.311" v="2275"/>
          <ac:picMkLst>
            <pc:docMk/>
            <pc:sldMk cId="379434483" sldId="257"/>
            <ac:picMk id="70" creationId="{49C8E00D-5C51-10C9-C2A8-50269534F461}"/>
          </ac:picMkLst>
        </pc:picChg>
        <pc:inkChg chg="add del">
          <ac:chgData name="Scott, Alicia M. (GSFC-616.0)[Science Application International Corp.]" userId="218e9fc1-fc0d-4cf6-afce-b98bef2720ef" providerId="ADAL" clId="{D183F330-7C3C-C849-8A3A-97E7125303E9}" dt="2024-05-29T05:54:28.647" v="2256" actId="9405"/>
          <ac:inkMkLst>
            <pc:docMk/>
            <pc:sldMk cId="379434483" sldId="257"/>
            <ac:inkMk id="56" creationId="{8895BD93-7D9F-1678-6ADF-19398A8021CA}"/>
          </ac:inkMkLst>
        </pc:inkChg>
        <pc:cxnChg chg="add del">
          <ac:chgData name="Scott, Alicia M. (GSFC-616.0)[Science Application International Corp.]" userId="218e9fc1-fc0d-4cf6-afce-b98bef2720ef" providerId="ADAL" clId="{D183F330-7C3C-C849-8A3A-97E7125303E9}" dt="2024-05-29T04:34:50.010" v="739" actId="26606"/>
          <ac:cxnSpMkLst>
            <pc:docMk/>
            <pc:sldMk cId="379434483" sldId="257"/>
            <ac:cxnSpMk id="31" creationId="{C8F51B3F-8331-4E4A-AE96-D47B1006EEAD}"/>
          </ac:cxnSpMkLst>
        </pc:cxnChg>
      </pc:sldChg>
      <pc:sldChg chg="addSp delSp modSp mod setBg">
        <pc:chgData name="Scott, Alicia M. (GSFC-616.0)[Science Application International Corp.]" userId="218e9fc1-fc0d-4cf6-afce-b98bef2720ef" providerId="ADAL" clId="{D183F330-7C3C-C849-8A3A-97E7125303E9}" dt="2024-05-29T05:48:13.665" v="2239" actId="20577"/>
        <pc:sldMkLst>
          <pc:docMk/>
          <pc:sldMk cId="2020606370" sldId="258"/>
        </pc:sldMkLst>
        <pc:spChg chg="mod">
          <ac:chgData name="Scott, Alicia M. (GSFC-616.0)[Science Application International Corp.]" userId="218e9fc1-fc0d-4cf6-afce-b98bef2720ef" providerId="ADAL" clId="{D183F330-7C3C-C849-8A3A-97E7125303E9}" dt="2024-05-29T04:31:14.797" v="717" actId="26606"/>
          <ac:spMkLst>
            <pc:docMk/>
            <pc:sldMk cId="2020606370" sldId="258"/>
            <ac:spMk id="2" creationId="{E92C093E-3CE2-856D-BDB0-86C56BBE9CEE}"/>
          </ac:spMkLst>
        </pc:spChg>
        <pc:spChg chg="del mod">
          <ac:chgData name="Scott, Alicia M. (GSFC-616.0)[Science Application International Corp.]" userId="218e9fc1-fc0d-4cf6-afce-b98bef2720ef" providerId="ADAL" clId="{D183F330-7C3C-C849-8A3A-97E7125303E9}" dt="2024-05-29T04:31:14.797" v="717" actId="26606"/>
          <ac:spMkLst>
            <pc:docMk/>
            <pc:sldMk cId="2020606370" sldId="258"/>
            <ac:spMk id="3" creationId="{92C075D6-BC7D-FF6C-03B8-07F3B6626636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4:31:14.797" v="717" actId="26606"/>
          <ac:spMkLst>
            <pc:docMk/>
            <pc:sldMk cId="2020606370" sldId="258"/>
            <ac:spMk id="9" creationId="{2E442304-DDBD-4F7B-8017-36BCC863FB40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4:31:14.797" v="717" actId="26606"/>
          <ac:spMkLst>
            <pc:docMk/>
            <pc:sldMk cId="2020606370" sldId="258"/>
            <ac:spMk id="11" creationId="{5E107275-3853-46FD-A241-DE4355A42675}"/>
          </ac:spMkLst>
        </pc:spChg>
        <pc:graphicFrameChg chg="add mod">
          <ac:chgData name="Scott, Alicia M. (GSFC-616.0)[Science Application International Corp.]" userId="218e9fc1-fc0d-4cf6-afce-b98bef2720ef" providerId="ADAL" clId="{D183F330-7C3C-C849-8A3A-97E7125303E9}" dt="2024-05-29T05:48:13.665" v="2239" actId="20577"/>
          <ac:graphicFrameMkLst>
            <pc:docMk/>
            <pc:sldMk cId="2020606370" sldId="258"/>
            <ac:graphicFrameMk id="5" creationId="{3C88951C-A936-E35D-83C5-B2779FB6A662}"/>
          </ac:graphicFrameMkLst>
        </pc:graphicFrameChg>
      </pc:sldChg>
      <pc:sldChg chg="addSp delSp modSp mod setBg">
        <pc:chgData name="Scott, Alicia M. (GSFC-616.0)[Science Application International Corp.]" userId="218e9fc1-fc0d-4cf6-afce-b98bef2720ef" providerId="ADAL" clId="{D183F330-7C3C-C849-8A3A-97E7125303E9}" dt="2024-05-29T05:38:08.161" v="2141"/>
        <pc:sldMkLst>
          <pc:docMk/>
          <pc:sldMk cId="3904736005" sldId="259"/>
        </pc:sldMkLst>
        <pc:spChg chg="mod">
          <ac:chgData name="Scott, Alicia M. (GSFC-616.0)[Science Application International Corp.]" userId="218e9fc1-fc0d-4cf6-afce-b98bef2720ef" providerId="ADAL" clId="{D183F330-7C3C-C849-8A3A-97E7125303E9}" dt="2024-05-29T05:30:11.557" v="2063" actId="26606"/>
          <ac:spMkLst>
            <pc:docMk/>
            <pc:sldMk cId="3904736005" sldId="259"/>
            <ac:spMk id="2" creationId="{D9D33050-A411-7DE6-8CD1-5DE9B3A93747}"/>
          </ac:spMkLst>
        </pc:spChg>
        <pc:spChg chg="add del mod">
          <ac:chgData name="Scott, Alicia M. (GSFC-616.0)[Science Application International Corp.]" userId="218e9fc1-fc0d-4cf6-afce-b98bef2720ef" providerId="ADAL" clId="{D183F330-7C3C-C849-8A3A-97E7125303E9}" dt="2024-05-29T05:30:11.557" v="2063" actId="26606"/>
          <ac:spMkLst>
            <pc:docMk/>
            <pc:sldMk cId="3904736005" sldId="259"/>
            <ac:spMk id="3" creationId="{4D519599-A497-65EF-40E0-13FC6D496FD2}"/>
          </ac:spMkLst>
        </pc:spChg>
        <pc:spChg chg="add mod">
          <ac:chgData name="Scott, Alicia M. (GSFC-616.0)[Science Application International Corp.]" userId="218e9fc1-fc0d-4cf6-afce-b98bef2720ef" providerId="ADAL" clId="{D183F330-7C3C-C849-8A3A-97E7125303E9}" dt="2024-05-29T05:38:08.161" v="2141"/>
          <ac:spMkLst>
            <pc:docMk/>
            <pc:sldMk cId="3904736005" sldId="259"/>
            <ac:spMk id="4" creationId="{AE06C586-74A5-762E-1916-5EB42F510093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5:30:11.557" v="2063" actId="26606"/>
          <ac:spMkLst>
            <pc:docMk/>
            <pc:sldMk cId="3904736005" sldId="259"/>
            <ac:spMk id="6" creationId="{DB17E863-922E-4C26-BD64-E8FD41D28661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5:30:11.557" v="2063" actId="26606"/>
          <ac:spMkLst>
            <pc:docMk/>
            <pc:sldMk cId="3904736005" sldId="259"/>
            <ac:spMk id="8" creationId="{100EDD19-6802-4EC3-95CE-CFFAB042CFD6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5:29:35.051" v="2061" actId="26606"/>
          <ac:spMkLst>
            <pc:docMk/>
            <pc:sldMk cId="3904736005" sldId="259"/>
            <ac:spMk id="10" creationId="{BACC6370-2D7E-4714-9D71-7542949D7D5D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5:29:35.051" v="2061" actId="26606"/>
          <ac:spMkLst>
            <pc:docMk/>
            <pc:sldMk cId="3904736005" sldId="259"/>
            <ac:spMk id="12" creationId="{F68B3F68-107C-434F-AA38-110D5EA91B85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5:29:35.051" v="2061" actId="26606"/>
          <ac:spMkLst>
            <pc:docMk/>
            <pc:sldMk cId="3904736005" sldId="259"/>
            <ac:spMk id="14" creationId="{AAD0DBB9-1A4B-4391-81D4-CB19F9AB918A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5:29:35.051" v="2061" actId="26606"/>
          <ac:spMkLst>
            <pc:docMk/>
            <pc:sldMk cId="3904736005" sldId="259"/>
            <ac:spMk id="16" creationId="{063BBA22-50EA-4C4D-BE05-F1CE4E63AA56}"/>
          </ac:spMkLst>
        </pc:spChg>
        <pc:graphicFrameChg chg="add del mod modGraphic">
          <ac:chgData name="Scott, Alicia M. (GSFC-616.0)[Science Application International Corp.]" userId="218e9fc1-fc0d-4cf6-afce-b98bef2720ef" providerId="ADAL" clId="{D183F330-7C3C-C849-8A3A-97E7125303E9}" dt="2024-05-29T05:29:38.462" v="2062" actId="26606"/>
          <ac:graphicFrameMkLst>
            <pc:docMk/>
            <pc:sldMk cId="3904736005" sldId="259"/>
            <ac:graphicFrameMk id="5" creationId="{7C89D36A-F573-EF88-1312-3EFD249FCDEB}"/>
          </ac:graphicFrameMkLst>
        </pc:graphicFrameChg>
      </pc:sldChg>
      <pc:sldChg chg="addSp modSp mod setBg">
        <pc:chgData name="Scott, Alicia M. (GSFC-616.0)[Science Application International Corp.]" userId="218e9fc1-fc0d-4cf6-afce-b98bef2720ef" providerId="ADAL" clId="{D183F330-7C3C-C849-8A3A-97E7125303E9}" dt="2024-05-29T05:47:12.364" v="2208"/>
        <pc:sldMkLst>
          <pc:docMk/>
          <pc:sldMk cId="2519260408" sldId="260"/>
        </pc:sldMkLst>
        <pc:spChg chg="mod">
          <ac:chgData name="Scott, Alicia M. (GSFC-616.0)[Science Application International Corp.]" userId="218e9fc1-fc0d-4cf6-afce-b98bef2720ef" providerId="ADAL" clId="{D183F330-7C3C-C849-8A3A-97E7125303E9}" dt="2024-05-29T05:43:13.554" v="2158" actId="26606"/>
          <ac:spMkLst>
            <pc:docMk/>
            <pc:sldMk cId="2519260408" sldId="260"/>
            <ac:spMk id="2" creationId="{BA6CA067-C6C4-5A47-6BD3-2689D5AAC5A7}"/>
          </ac:spMkLst>
        </pc:spChg>
        <pc:spChg chg="mod">
          <ac:chgData name="Scott, Alicia M. (GSFC-616.0)[Science Application International Corp.]" userId="218e9fc1-fc0d-4cf6-afce-b98bef2720ef" providerId="ADAL" clId="{D183F330-7C3C-C849-8A3A-97E7125303E9}" dt="2024-05-29T05:43:13.554" v="2158" actId="26606"/>
          <ac:spMkLst>
            <pc:docMk/>
            <pc:sldMk cId="2519260408" sldId="260"/>
            <ac:spMk id="3" creationId="{087F31C0-9CB5-CA05-F7DE-2104C097048F}"/>
          </ac:spMkLst>
        </pc:spChg>
        <pc:spChg chg="add mod">
          <ac:chgData name="Scott, Alicia M. (GSFC-616.0)[Science Application International Corp.]" userId="218e9fc1-fc0d-4cf6-afce-b98bef2720ef" providerId="ADAL" clId="{D183F330-7C3C-C849-8A3A-97E7125303E9}" dt="2024-05-29T05:47:12.364" v="2208"/>
          <ac:spMkLst>
            <pc:docMk/>
            <pc:sldMk cId="2519260408" sldId="260"/>
            <ac:spMk id="4" creationId="{8BA8AEFE-6CA7-3CE5-11EE-ECE2F2976344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5:43:13.554" v="2158" actId="26606"/>
          <ac:spMkLst>
            <pc:docMk/>
            <pc:sldMk cId="2519260408" sldId="260"/>
            <ac:spMk id="8" creationId="{100EDD19-6802-4EC3-95CE-CFFAB042CFD6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5:43:13.554" v="2158" actId="26606"/>
          <ac:spMkLst>
            <pc:docMk/>
            <pc:sldMk cId="2519260408" sldId="260"/>
            <ac:spMk id="10" creationId="{DB17E863-922E-4C26-BD64-E8FD41D28661}"/>
          </ac:spMkLst>
        </pc:spChg>
      </pc:sldChg>
      <pc:sldChg chg="addSp delSp modSp mod setBg">
        <pc:chgData name="Scott, Alicia M. (GSFC-616.0)[Science Application International Corp.]" userId="218e9fc1-fc0d-4cf6-afce-b98bef2720ef" providerId="ADAL" clId="{D183F330-7C3C-C849-8A3A-97E7125303E9}" dt="2024-05-29T05:46:22.025" v="2207"/>
        <pc:sldMkLst>
          <pc:docMk/>
          <pc:sldMk cId="3488439721" sldId="261"/>
        </pc:sldMkLst>
        <pc:spChg chg="mod">
          <ac:chgData name="Scott, Alicia M. (GSFC-616.0)[Science Application International Corp.]" userId="218e9fc1-fc0d-4cf6-afce-b98bef2720ef" providerId="ADAL" clId="{D183F330-7C3C-C849-8A3A-97E7125303E9}" dt="2024-05-29T05:43:18.457" v="2159" actId="26606"/>
          <ac:spMkLst>
            <pc:docMk/>
            <pc:sldMk cId="3488439721" sldId="261"/>
            <ac:spMk id="2" creationId="{F5BC99E2-4D35-4B91-3D32-C5FB1F29BDFB}"/>
          </ac:spMkLst>
        </pc:spChg>
        <pc:spChg chg="mod">
          <ac:chgData name="Scott, Alicia M. (GSFC-616.0)[Science Application International Corp.]" userId="218e9fc1-fc0d-4cf6-afce-b98bef2720ef" providerId="ADAL" clId="{D183F330-7C3C-C849-8A3A-97E7125303E9}" dt="2024-05-29T05:43:18.457" v="2159" actId="26606"/>
          <ac:spMkLst>
            <pc:docMk/>
            <pc:sldMk cId="3488439721" sldId="261"/>
            <ac:spMk id="3" creationId="{AC1AC812-1E59-E4E6-BDB2-093B2A3DDBB4}"/>
          </ac:spMkLst>
        </pc:spChg>
        <pc:spChg chg="add mod">
          <ac:chgData name="Scott, Alicia M. (GSFC-616.0)[Science Application International Corp.]" userId="218e9fc1-fc0d-4cf6-afce-b98bef2720ef" providerId="ADAL" clId="{D183F330-7C3C-C849-8A3A-97E7125303E9}" dt="2024-05-29T05:46:22.025" v="2207"/>
          <ac:spMkLst>
            <pc:docMk/>
            <pc:sldMk cId="3488439721" sldId="261"/>
            <ac:spMk id="5" creationId="{CE1B64A6-3CA3-5635-889B-978DC1192833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5:43:18.457" v="2159" actId="26606"/>
          <ac:spMkLst>
            <pc:docMk/>
            <pc:sldMk cId="3488439721" sldId="261"/>
            <ac:spMk id="8" creationId="{100EDD19-6802-4EC3-95CE-CFFAB042CFD6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5:43:18.457" v="2159" actId="26606"/>
          <ac:spMkLst>
            <pc:docMk/>
            <pc:sldMk cId="3488439721" sldId="261"/>
            <ac:spMk id="10" creationId="{DB17E863-922E-4C26-BD64-E8FD41D28661}"/>
          </ac:spMkLst>
        </pc:spChg>
        <pc:picChg chg="add del mod">
          <ac:chgData name="Scott, Alicia M. (GSFC-616.0)[Science Application International Corp.]" userId="218e9fc1-fc0d-4cf6-afce-b98bef2720ef" providerId="ADAL" clId="{D183F330-7C3C-C849-8A3A-97E7125303E9}" dt="2024-05-29T05:02:15.262" v="1162" actId="478"/>
          <ac:picMkLst>
            <pc:docMk/>
            <pc:sldMk cId="3488439721" sldId="261"/>
            <ac:picMk id="4" creationId="{25E6C556-F3E8-E7F5-E4E1-5BC02F35E046}"/>
          </ac:picMkLst>
        </pc:picChg>
      </pc:sldChg>
      <pc:sldChg chg="addSp modSp del mod setBg">
        <pc:chgData name="Scott, Alicia M. (GSFC-616.0)[Science Application International Corp.]" userId="218e9fc1-fc0d-4cf6-afce-b98bef2720ef" providerId="ADAL" clId="{D183F330-7C3C-C849-8A3A-97E7125303E9}" dt="2024-05-29T05:17:04.537" v="1749" actId="2696"/>
        <pc:sldMkLst>
          <pc:docMk/>
          <pc:sldMk cId="2128932108" sldId="262"/>
        </pc:sldMkLst>
        <pc:spChg chg="mod">
          <ac:chgData name="Scott, Alicia M. (GSFC-616.0)[Science Application International Corp.]" userId="218e9fc1-fc0d-4cf6-afce-b98bef2720ef" providerId="ADAL" clId="{D183F330-7C3C-C849-8A3A-97E7125303E9}" dt="2024-05-29T04:39:24.069" v="773" actId="26606"/>
          <ac:spMkLst>
            <pc:docMk/>
            <pc:sldMk cId="2128932108" sldId="262"/>
            <ac:spMk id="2" creationId="{1E1E4358-E50A-4406-85AA-4D5451183DC8}"/>
          </ac:spMkLst>
        </pc:spChg>
        <pc:spChg chg="mod">
          <ac:chgData name="Scott, Alicia M. (GSFC-616.0)[Science Application International Corp.]" userId="218e9fc1-fc0d-4cf6-afce-b98bef2720ef" providerId="ADAL" clId="{D183F330-7C3C-C849-8A3A-97E7125303E9}" dt="2024-05-29T05:16:37.441" v="1745" actId="20577"/>
          <ac:spMkLst>
            <pc:docMk/>
            <pc:sldMk cId="2128932108" sldId="262"/>
            <ac:spMk id="3" creationId="{DF5A6B69-2240-E44B-8D3E-43F492C010BC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4:39:24.069" v="773" actId="26606"/>
          <ac:spMkLst>
            <pc:docMk/>
            <pc:sldMk cId="2128932108" sldId="262"/>
            <ac:spMk id="8" creationId="{100EDD19-6802-4EC3-95CE-CFFAB042CFD6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4:39:24.069" v="773" actId="26606"/>
          <ac:spMkLst>
            <pc:docMk/>
            <pc:sldMk cId="2128932108" sldId="262"/>
            <ac:spMk id="10" creationId="{DB17E863-922E-4C26-BD64-E8FD41D28661}"/>
          </ac:spMkLst>
        </pc:spChg>
      </pc:sldChg>
      <pc:sldChg chg="addSp delSp modSp mod setBg">
        <pc:chgData name="Scott, Alicia M. (GSFC-616.0)[Science Application International Corp.]" userId="218e9fc1-fc0d-4cf6-afce-b98bef2720ef" providerId="ADAL" clId="{D183F330-7C3C-C849-8A3A-97E7125303E9}" dt="2024-05-29T05:45:56.792" v="2206" actId="1076"/>
        <pc:sldMkLst>
          <pc:docMk/>
          <pc:sldMk cId="1734886596" sldId="263"/>
        </pc:sldMkLst>
        <pc:spChg chg="mod">
          <ac:chgData name="Scott, Alicia M. (GSFC-616.0)[Science Application International Corp.]" userId="218e9fc1-fc0d-4cf6-afce-b98bef2720ef" providerId="ADAL" clId="{D183F330-7C3C-C849-8A3A-97E7125303E9}" dt="2024-05-29T05:45:19.711" v="2202" actId="20577"/>
          <ac:spMkLst>
            <pc:docMk/>
            <pc:sldMk cId="1734886596" sldId="263"/>
            <ac:spMk id="2" creationId="{AD52B072-177A-4E29-5BA2-855693B12993}"/>
          </ac:spMkLst>
        </pc:spChg>
        <pc:spChg chg="del mod">
          <ac:chgData name="Scott, Alicia M. (GSFC-616.0)[Science Application International Corp.]" userId="218e9fc1-fc0d-4cf6-afce-b98bef2720ef" providerId="ADAL" clId="{D183F330-7C3C-C849-8A3A-97E7125303E9}" dt="2024-05-29T05:44:06.707" v="2164" actId="478"/>
          <ac:spMkLst>
            <pc:docMk/>
            <pc:sldMk cId="1734886596" sldId="263"/>
            <ac:spMk id="3" creationId="{A9537B2D-F9A3-56D3-D459-4E167F174D2C}"/>
          </ac:spMkLst>
        </pc:spChg>
        <pc:spChg chg="add mod">
          <ac:chgData name="Scott, Alicia M. (GSFC-616.0)[Science Application International Corp.]" userId="218e9fc1-fc0d-4cf6-afce-b98bef2720ef" providerId="ADAL" clId="{D183F330-7C3C-C849-8A3A-97E7125303E9}" dt="2024-05-29T05:44:28.593" v="2171" actId="1076"/>
          <ac:spMkLst>
            <pc:docMk/>
            <pc:sldMk cId="1734886596" sldId="263"/>
            <ac:spMk id="5" creationId="{BD8C0267-83A6-174E-44E9-8A8867E7250C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5:43:54.558" v="2161" actId="26606"/>
          <ac:spMkLst>
            <pc:docMk/>
            <pc:sldMk cId="1734886596" sldId="263"/>
            <ac:spMk id="11" creationId="{08953E74-D241-4DDF-8508-F0365EA13A92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5:43:54.558" v="2161" actId="26606"/>
          <ac:spMkLst>
            <pc:docMk/>
            <pc:sldMk cId="1734886596" sldId="263"/>
            <ac:spMk id="13" creationId="{5C3C901A-B2F4-4A3C-BCDD-7C8D587ECA2E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5:43:54.569" v="2162" actId="26606"/>
          <ac:spMkLst>
            <pc:docMk/>
            <pc:sldMk cId="1734886596" sldId="263"/>
            <ac:spMk id="15" creationId="{35DB3719-6FDC-4E5D-891D-FF40B7300F64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5:43:54.569" v="2162" actId="26606"/>
          <ac:spMkLst>
            <pc:docMk/>
            <pc:sldMk cId="1734886596" sldId="263"/>
            <ac:spMk id="16" creationId="{E0CBAC23-2E3F-4A90-BA59-F8299F6A5439}"/>
          </ac:spMkLst>
        </pc:spChg>
        <pc:picChg chg="add del mod">
          <ac:chgData name="Scott, Alicia M. (GSFC-616.0)[Science Application International Corp.]" userId="218e9fc1-fc0d-4cf6-afce-b98bef2720ef" providerId="ADAL" clId="{D183F330-7C3C-C849-8A3A-97E7125303E9}" dt="2024-05-29T05:37:15.935" v="2140" actId="478"/>
          <ac:picMkLst>
            <pc:docMk/>
            <pc:sldMk cId="1734886596" sldId="263"/>
            <ac:picMk id="4" creationId="{5770DB9B-DCC1-17E4-FB0E-B703D4D61B16}"/>
          </ac:picMkLst>
        </pc:picChg>
        <pc:picChg chg="add mod modCrop">
          <ac:chgData name="Scott, Alicia M. (GSFC-616.0)[Science Application International Corp.]" userId="218e9fc1-fc0d-4cf6-afce-b98bef2720ef" providerId="ADAL" clId="{D183F330-7C3C-C849-8A3A-97E7125303E9}" dt="2024-05-29T05:45:56.792" v="2206" actId="1076"/>
          <ac:picMkLst>
            <pc:docMk/>
            <pc:sldMk cId="1734886596" sldId="263"/>
            <ac:picMk id="6" creationId="{ECC38B6B-3C20-7901-3B21-868066AB7088}"/>
          </ac:picMkLst>
        </pc:picChg>
      </pc:sldChg>
      <pc:sldChg chg="addSp modSp del">
        <pc:chgData name="Scott, Alicia M. (GSFC-616.0)[Science Application International Corp.]" userId="218e9fc1-fc0d-4cf6-afce-b98bef2720ef" providerId="ADAL" clId="{D183F330-7C3C-C849-8A3A-97E7125303E9}" dt="2024-05-29T05:38:46.391" v="2144" actId="2696"/>
        <pc:sldMkLst>
          <pc:docMk/>
          <pc:sldMk cId="2297071608" sldId="264"/>
        </pc:sldMkLst>
        <pc:spChg chg="add mod">
          <ac:chgData name="Scott, Alicia M. (GSFC-616.0)[Science Application International Corp.]" userId="218e9fc1-fc0d-4cf6-afce-b98bef2720ef" providerId="ADAL" clId="{D183F330-7C3C-C849-8A3A-97E7125303E9}" dt="2024-05-29T05:38:29.611" v="2142"/>
          <ac:spMkLst>
            <pc:docMk/>
            <pc:sldMk cId="2297071608" sldId="264"/>
            <ac:spMk id="4" creationId="{90886DFC-C391-C3A4-DB9B-7942F5A66C4F}"/>
          </ac:spMkLst>
        </pc:spChg>
      </pc:sldChg>
      <pc:sldChg chg="add del setBg">
        <pc:chgData name="Scott, Alicia M. (GSFC-616.0)[Science Application International Corp.]" userId="218e9fc1-fc0d-4cf6-afce-b98bef2720ef" providerId="ADAL" clId="{D183F330-7C3C-C849-8A3A-97E7125303E9}" dt="2024-05-29T12:25:52.485" v="2503"/>
        <pc:sldMkLst>
          <pc:docMk/>
          <pc:sldMk cId="2404695064" sldId="264"/>
        </pc:sldMkLst>
      </pc:sldChg>
      <pc:sldChg chg="modSp mod">
        <pc:chgData name="Scott, Alicia M. (GSFC-616.0)[Science Application International Corp.]" userId="218e9fc1-fc0d-4cf6-afce-b98bef2720ef" providerId="ADAL" clId="{D183F330-7C3C-C849-8A3A-97E7125303E9}" dt="2024-05-29T06:07:01.062" v="2440" actId="20577"/>
        <pc:sldMkLst>
          <pc:docMk/>
          <pc:sldMk cId="1756209580" sldId="265"/>
        </pc:sldMkLst>
        <pc:spChg chg="mod">
          <ac:chgData name="Scott, Alicia M. (GSFC-616.0)[Science Application International Corp.]" userId="218e9fc1-fc0d-4cf6-afce-b98bef2720ef" providerId="ADAL" clId="{D183F330-7C3C-C849-8A3A-97E7125303E9}" dt="2024-05-29T05:57:50.505" v="2289" actId="20577"/>
          <ac:spMkLst>
            <pc:docMk/>
            <pc:sldMk cId="1756209580" sldId="265"/>
            <ac:spMk id="2" creationId="{575E5EE6-ADAC-CC61-F6EC-E6AE6018DC24}"/>
          </ac:spMkLst>
        </pc:spChg>
        <pc:spChg chg="mod">
          <ac:chgData name="Scott, Alicia M. (GSFC-616.0)[Science Application International Corp.]" userId="218e9fc1-fc0d-4cf6-afce-b98bef2720ef" providerId="ADAL" clId="{D183F330-7C3C-C849-8A3A-97E7125303E9}" dt="2024-05-29T06:07:01.062" v="2440" actId="20577"/>
          <ac:spMkLst>
            <pc:docMk/>
            <pc:sldMk cId="1756209580" sldId="265"/>
            <ac:spMk id="3" creationId="{25486BF0-95CD-D949-13BD-D04F779AAE86}"/>
          </ac:spMkLst>
        </pc:spChg>
      </pc:sldChg>
      <pc:sldChg chg="addSp delSp modSp mod setBg">
        <pc:chgData name="Scott, Alicia M. (GSFC-616.0)[Science Application International Corp.]" userId="218e9fc1-fc0d-4cf6-afce-b98bef2720ef" providerId="ADAL" clId="{D183F330-7C3C-C849-8A3A-97E7125303E9}" dt="2024-05-29T12:21:08.576" v="2498" actId="20577"/>
        <pc:sldMkLst>
          <pc:docMk/>
          <pc:sldMk cId="1830148573" sldId="266"/>
        </pc:sldMkLst>
        <pc:spChg chg="mod">
          <ac:chgData name="Scott, Alicia M. (GSFC-616.0)[Science Application International Corp.]" userId="218e9fc1-fc0d-4cf6-afce-b98bef2720ef" providerId="ADAL" clId="{D183F330-7C3C-C849-8A3A-97E7125303E9}" dt="2024-05-29T05:21:04.054" v="1819" actId="26606"/>
          <ac:spMkLst>
            <pc:docMk/>
            <pc:sldMk cId="1830148573" sldId="266"/>
            <ac:spMk id="2" creationId="{AFE77CB2-B7AE-A8B1-CE27-B30D45F63E71}"/>
          </ac:spMkLst>
        </pc:spChg>
        <pc:spChg chg="mod">
          <ac:chgData name="Scott, Alicia M. (GSFC-616.0)[Science Application International Corp.]" userId="218e9fc1-fc0d-4cf6-afce-b98bef2720ef" providerId="ADAL" clId="{D183F330-7C3C-C849-8A3A-97E7125303E9}" dt="2024-05-29T12:21:08.576" v="2498" actId="20577"/>
          <ac:spMkLst>
            <pc:docMk/>
            <pc:sldMk cId="1830148573" sldId="266"/>
            <ac:spMk id="3" creationId="{08BFFB2F-BB3C-D9A9-F2C0-07B18CA512A4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5:21:04.054" v="1819" actId="26606"/>
          <ac:spMkLst>
            <pc:docMk/>
            <pc:sldMk cId="1830148573" sldId="266"/>
            <ac:spMk id="8" creationId="{84697CDA-BDB7-4883-B48B-1D4EDB2F0E93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5:21:04.054" v="1819" actId="26606"/>
          <ac:spMkLst>
            <pc:docMk/>
            <pc:sldMk cId="1830148573" sldId="266"/>
            <ac:spMk id="10" creationId="{6295B176-FA0E-4B6A-A190-5E2E82BEA57A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5:21:04.054" v="1819" actId="26606"/>
          <ac:spMkLst>
            <pc:docMk/>
            <pc:sldMk cId="1830148573" sldId="266"/>
            <ac:spMk id="12" creationId="{48F779DE-4744-42D6-9C74-33EC94460CCC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5:21:04.047" v="1818" actId="26606"/>
          <ac:spMkLst>
            <pc:docMk/>
            <pc:sldMk cId="1830148573" sldId="266"/>
            <ac:spMk id="17" creationId="{C2554CA6-288E-4202-BC52-2E5A8F0C0AED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5:21:04.047" v="1818" actId="26606"/>
          <ac:spMkLst>
            <pc:docMk/>
            <pc:sldMk cId="1830148573" sldId="266"/>
            <ac:spMk id="19" creationId="{B10BB131-AC8E-4A8E-A5D1-36260F720C3B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5:21:04.047" v="1818" actId="26606"/>
          <ac:spMkLst>
            <pc:docMk/>
            <pc:sldMk cId="1830148573" sldId="266"/>
            <ac:spMk id="21" creationId="{5B7778FC-632E-4DCA-A7CB-0D7731CCF970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5:21:04.047" v="1818" actId="26606"/>
          <ac:spMkLst>
            <pc:docMk/>
            <pc:sldMk cId="1830148573" sldId="266"/>
            <ac:spMk id="23" creationId="{FA23A907-97FB-4A8F-880A-DD77401C4296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5:21:04.054" v="1819" actId="26606"/>
          <ac:spMkLst>
            <pc:docMk/>
            <pc:sldMk cId="1830148573" sldId="266"/>
            <ac:spMk id="25" creationId="{100EDD19-6802-4EC3-95CE-CFFAB042CFD6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5:21:04.054" v="1819" actId="26606"/>
          <ac:spMkLst>
            <pc:docMk/>
            <pc:sldMk cId="1830148573" sldId="266"/>
            <ac:spMk id="26" creationId="{DB17E863-922E-4C26-BD64-E8FD41D28661}"/>
          </ac:spMkLst>
        </pc:spChg>
      </pc:sldChg>
      <pc:sldChg chg="modSp add mod ord">
        <pc:chgData name="Scott, Alicia M. (GSFC-616.0)[Science Application International Corp.]" userId="218e9fc1-fc0d-4cf6-afce-b98bef2720ef" providerId="ADAL" clId="{D183F330-7C3C-C849-8A3A-97E7125303E9}" dt="2024-05-29T03:05:55.763" v="399" actId="20577"/>
        <pc:sldMkLst>
          <pc:docMk/>
          <pc:sldMk cId="1251934691" sldId="267"/>
        </pc:sldMkLst>
        <pc:spChg chg="mod">
          <ac:chgData name="Scott, Alicia M. (GSFC-616.0)[Science Application International Corp.]" userId="218e9fc1-fc0d-4cf6-afce-b98bef2720ef" providerId="ADAL" clId="{D183F330-7C3C-C849-8A3A-97E7125303E9}" dt="2024-05-29T03:05:55.763" v="399" actId="20577"/>
          <ac:spMkLst>
            <pc:docMk/>
            <pc:sldMk cId="1251934691" sldId="267"/>
            <ac:spMk id="2" creationId="{6B6B7812-32DC-46EA-9B87-440486CE719D}"/>
          </ac:spMkLst>
        </pc:spChg>
      </pc:sldChg>
      <pc:sldChg chg="addSp delSp modSp new mod setBg addAnim">
        <pc:chgData name="Scott, Alicia M. (GSFC-616.0)[Science Application International Corp.]" userId="218e9fc1-fc0d-4cf6-afce-b98bef2720ef" providerId="ADAL" clId="{D183F330-7C3C-C849-8A3A-97E7125303E9}" dt="2024-05-29T04:30:52.198" v="714"/>
        <pc:sldMkLst>
          <pc:docMk/>
          <pc:sldMk cId="3533328194" sldId="268"/>
        </pc:sldMkLst>
        <pc:spChg chg="mod">
          <ac:chgData name="Scott, Alicia M. (GSFC-616.0)[Science Application International Corp.]" userId="218e9fc1-fc0d-4cf6-afce-b98bef2720ef" providerId="ADAL" clId="{D183F330-7C3C-C849-8A3A-97E7125303E9}" dt="2024-05-29T04:30:52.195" v="713" actId="26606"/>
          <ac:spMkLst>
            <pc:docMk/>
            <pc:sldMk cId="3533328194" sldId="268"/>
            <ac:spMk id="2" creationId="{5ABD8096-B55C-06C3-368C-8BBC48635D0C}"/>
          </ac:spMkLst>
        </pc:spChg>
        <pc:spChg chg="del">
          <ac:chgData name="Scott, Alicia M. (GSFC-616.0)[Science Application International Corp.]" userId="218e9fc1-fc0d-4cf6-afce-b98bef2720ef" providerId="ADAL" clId="{D183F330-7C3C-C849-8A3A-97E7125303E9}" dt="2024-05-29T03:07:13.757" v="431" actId="478"/>
          <ac:spMkLst>
            <pc:docMk/>
            <pc:sldMk cId="3533328194" sldId="268"/>
            <ac:spMk id="3" creationId="{893F7853-46CF-12F9-186C-536986BF7BA4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4:30:52.195" v="713" actId="26606"/>
          <ac:spMkLst>
            <pc:docMk/>
            <pc:sldMk cId="3533328194" sldId="268"/>
            <ac:spMk id="7" creationId="{943CAA20-3569-4189-9E48-239A229A86CA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4:30:52.195" v="713" actId="26606"/>
          <ac:spMkLst>
            <pc:docMk/>
            <pc:sldMk cId="3533328194" sldId="268"/>
            <ac:spMk id="9" creationId="{DA542B6D-E775-4832-91DC-2D20F857813A}"/>
          </ac:spMkLst>
        </pc:spChg>
      </pc:sldChg>
      <pc:sldChg chg="addSp delSp modSp add mod setBg">
        <pc:chgData name="Scott, Alicia M. (GSFC-616.0)[Science Application International Corp.]" userId="218e9fc1-fc0d-4cf6-afce-b98bef2720ef" providerId="ADAL" clId="{D183F330-7C3C-C849-8A3A-97E7125303E9}" dt="2024-05-29T04:57:39.652" v="1021" actId="478"/>
        <pc:sldMkLst>
          <pc:docMk/>
          <pc:sldMk cId="4028363437" sldId="269"/>
        </pc:sldMkLst>
        <pc:spChg chg="mod">
          <ac:chgData name="Scott, Alicia M. (GSFC-616.0)[Science Application International Corp.]" userId="218e9fc1-fc0d-4cf6-afce-b98bef2720ef" providerId="ADAL" clId="{D183F330-7C3C-C849-8A3A-97E7125303E9}" dt="2024-05-29T04:30:44.955" v="712" actId="26606"/>
          <ac:spMkLst>
            <pc:docMk/>
            <pc:sldMk cId="4028363437" sldId="269"/>
            <ac:spMk id="2" creationId="{5ABD8096-B55C-06C3-368C-8BBC48635D0C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0:44.950" v="711" actId="26606"/>
          <ac:spMkLst>
            <pc:docMk/>
            <pc:sldMk cId="4028363437" sldId="269"/>
            <ac:spMk id="7" creationId="{FFD48BC7-DC40-47DE-87EE-9F4B6ECB9ABB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0:44.950" v="711" actId="26606"/>
          <ac:spMkLst>
            <pc:docMk/>
            <pc:sldMk cId="4028363437" sldId="269"/>
            <ac:spMk id="9" creationId="{E502BBC7-2C76-46F3-BC24-5985BC13DB88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0:44.950" v="711" actId="26606"/>
          <ac:spMkLst>
            <pc:docMk/>
            <pc:sldMk cId="4028363437" sldId="269"/>
            <ac:spMk id="11" creationId="{C7F28D52-2A5F-4D23-81AE-7CB8B591C7AF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4:30:44.950" v="711" actId="26606"/>
          <ac:spMkLst>
            <pc:docMk/>
            <pc:sldMk cId="4028363437" sldId="269"/>
            <ac:spMk id="13" creationId="{3629484E-3792-4B3D-89AD-7C8A1ED0E0D4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4:30:44.955" v="712" actId="26606"/>
          <ac:spMkLst>
            <pc:docMk/>
            <pc:sldMk cId="4028363437" sldId="269"/>
            <ac:spMk id="15" creationId="{943CAA20-3569-4189-9E48-239A229A86CA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4:30:44.955" v="712" actId="26606"/>
          <ac:spMkLst>
            <pc:docMk/>
            <pc:sldMk cId="4028363437" sldId="269"/>
            <ac:spMk id="16" creationId="{DA542B6D-E775-4832-91DC-2D20F857813A}"/>
          </ac:spMkLst>
        </pc:spChg>
        <pc:picChg chg="add del mod">
          <ac:chgData name="Scott, Alicia M. (GSFC-616.0)[Science Application International Corp.]" userId="218e9fc1-fc0d-4cf6-afce-b98bef2720ef" providerId="ADAL" clId="{D183F330-7C3C-C849-8A3A-97E7125303E9}" dt="2024-05-29T04:57:39.652" v="1021" actId="478"/>
          <ac:picMkLst>
            <pc:docMk/>
            <pc:sldMk cId="4028363437" sldId="269"/>
            <ac:picMk id="3" creationId="{F99CB56F-BA33-F732-1F01-71E5B811FC58}"/>
          </ac:picMkLst>
        </pc:picChg>
      </pc:sldChg>
      <pc:sldChg chg="addSp delSp modSp new mod ord">
        <pc:chgData name="Scott, Alicia M. (GSFC-616.0)[Science Application International Corp.]" userId="218e9fc1-fc0d-4cf6-afce-b98bef2720ef" providerId="ADAL" clId="{D183F330-7C3C-C849-8A3A-97E7125303E9}" dt="2024-05-29T05:48:41.564" v="2240" actId="207"/>
        <pc:sldMkLst>
          <pc:docMk/>
          <pc:sldMk cId="3145539677" sldId="270"/>
        </pc:sldMkLst>
        <pc:spChg chg="mod">
          <ac:chgData name="Scott, Alicia M. (GSFC-616.0)[Science Application International Corp.]" userId="218e9fc1-fc0d-4cf6-afce-b98bef2720ef" providerId="ADAL" clId="{D183F330-7C3C-C849-8A3A-97E7125303E9}" dt="2024-05-29T04:29:32.801" v="708" actId="20577"/>
          <ac:spMkLst>
            <pc:docMk/>
            <pc:sldMk cId="3145539677" sldId="270"/>
            <ac:spMk id="2" creationId="{65A1C1F3-3BC2-FCCB-25EA-4E4951510C6A}"/>
          </ac:spMkLst>
        </pc:spChg>
        <pc:spChg chg="del mod">
          <ac:chgData name="Scott, Alicia M. (GSFC-616.0)[Science Application International Corp.]" userId="218e9fc1-fc0d-4cf6-afce-b98bef2720ef" providerId="ADAL" clId="{D183F330-7C3C-C849-8A3A-97E7125303E9}" dt="2024-05-29T04:29:06.218" v="663" actId="478"/>
          <ac:spMkLst>
            <pc:docMk/>
            <pc:sldMk cId="3145539677" sldId="270"/>
            <ac:spMk id="3" creationId="{BB9E42B7-1FC3-117B-27FD-A5458C9813D2}"/>
          </ac:spMkLst>
        </pc:spChg>
        <pc:spChg chg="add mod">
          <ac:chgData name="Scott, Alicia M. (GSFC-616.0)[Science Application International Corp.]" userId="218e9fc1-fc0d-4cf6-afce-b98bef2720ef" providerId="ADAL" clId="{D183F330-7C3C-C849-8A3A-97E7125303E9}" dt="2024-05-29T04:28:48.285" v="661"/>
          <ac:spMkLst>
            <pc:docMk/>
            <pc:sldMk cId="3145539677" sldId="270"/>
            <ac:spMk id="5" creationId="{8F7ADE20-D4DF-53C6-3C5A-29893AEEB228}"/>
          </ac:spMkLst>
        </pc:spChg>
        <pc:spChg chg="add mod">
          <ac:chgData name="Scott, Alicia M. (GSFC-616.0)[Science Application International Corp.]" userId="218e9fc1-fc0d-4cf6-afce-b98bef2720ef" providerId="ADAL" clId="{D183F330-7C3C-C849-8A3A-97E7125303E9}" dt="2024-05-29T05:48:41.564" v="2240" actId="207"/>
          <ac:spMkLst>
            <pc:docMk/>
            <pc:sldMk cId="3145539677" sldId="270"/>
            <ac:spMk id="6" creationId="{2EAF7FF9-86B9-1D16-A0F0-AE3D7DBF445A}"/>
          </ac:spMkLst>
        </pc:spChg>
        <pc:picChg chg="add mod">
          <ac:chgData name="Scott, Alicia M. (GSFC-616.0)[Science Application International Corp.]" userId="218e9fc1-fc0d-4cf6-afce-b98bef2720ef" providerId="ADAL" clId="{D183F330-7C3C-C849-8A3A-97E7125303E9}" dt="2024-05-29T04:28:48.285" v="661"/>
          <ac:picMkLst>
            <pc:docMk/>
            <pc:sldMk cId="3145539677" sldId="270"/>
            <ac:picMk id="4" creationId="{3F54A6A0-8387-3276-28C9-6E1D47621685}"/>
          </ac:picMkLst>
        </pc:picChg>
      </pc:sldChg>
      <pc:sldChg chg="addSp modSp new mod">
        <pc:chgData name="Scott, Alicia M. (GSFC-616.0)[Science Application International Corp.]" userId="218e9fc1-fc0d-4cf6-afce-b98bef2720ef" providerId="ADAL" clId="{D183F330-7C3C-C849-8A3A-97E7125303E9}" dt="2024-05-29T04:58:06.006" v="1029" actId="1076"/>
        <pc:sldMkLst>
          <pc:docMk/>
          <pc:sldMk cId="1747604892" sldId="271"/>
        </pc:sldMkLst>
        <pc:picChg chg="add mod">
          <ac:chgData name="Scott, Alicia M. (GSFC-616.0)[Science Application International Corp.]" userId="218e9fc1-fc0d-4cf6-afce-b98bef2720ef" providerId="ADAL" clId="{D183F330-7C3C-C849-8A3A-97E7125303E9}" dt="2024-05-29T04:58:06.006" v="1029" actId="1076"/>
          <ac:picMkLst>
            <pc:docMk/>
            <pc:sldMk cId="1747604892" sldId="271"/>
            <ac:picMk id="4" creationId="{4C3D909E-B7FD-8727-8539-C2D5B4C43B1A}"/>
          </ac:picMkLst>
        </pc:picChg>
      </pc:sldChg>
      <pc:sldChg chg="modSp add mod ord">
        <pc:chgData name="Scott, Alicia M. (GSFC-616.0)[Science Application International Corp.]" userId="218e9fc1-fc0d-4cf6-afce-b98bef2720ef" providerId="ADAL" clId="{D183F330-7C3C-C849-8A3A-97E7125303E9}" dt="2024-05-29T06:00:19.561" v="2352" actId="20578"/>
        <pc:sldMkLst>
          <pc:docMk/>
          <pc:sldMk cId="1356860878" sldId="272"/>
        </pc:sldMkLst>
        <pc:spChg chg="mod">
          <ac:chgData name="Scott, Alicia M. (GSFC-616.0)[Science Application International Corp.]" userId="218e9fc1-fc0d-4cf6-afce-b98bef2720ef" providerId="ADAL" clId="{D183F330-7C3C-C849-8A3A-97E7125303E9}" dt="2024-05-29T05:58:02.880" v="2299" actId="20577"/>
          <ac:spMkLst>
            <pc:docMk/>
            <pc:sldMk cId="1356860878" sldId="272"/>
            <ac:spMk id="2" creationId="{575E5EE6-ADAC-CC61-F6EC-E6AE6018DC24}"/>
          </ac:spMkLst>
        </pc:spChg>
      </pc:sldChg>
      <pc:sldChg chg="addSp delSp modSp new mod setBg modAnim">
        <pc:chgData name="Scott, Alicia M. (GSFC-616.0)[Science Application International Corp.]" userId="218e9fc1-fc0d-4cf6-afce-b98bef2720ef" providerId="ADAL" clId="{D183F330-7C3C-C849-8A3A-97E7125303E9}" dt="2024-05-29T06:11:44.705" v="2497" actId="26606"/>
        <pc:sldMkLst>
          <pc:docMk/>
          <pc:sldMk cId="1700065835" sldId="273"/>
        </pc:sldMkLst>
        <pc:spChg chg="mod">
          <ac:chgData name="Scott, Alicia M. (GSFC-616.0)[Science Application International Corp.]" userId="218e9fc1-fc0d-4cf6-afce-b98bef2720ef" providerId="ADAL" clId="{D183F330-7C3C-C849-8A3A-97E7125303E9}" dt="2024-05-29T06:11:44.705" v="2497" actId="26606"/>
          <ac:spMkLst>
            <pc:docMk/>
            <pc:sldMk cId="1700065835" sldId="273"/>
            <ac:spMk id="2" creationId="{B1D2367A-3336-C7EA-572D-308E07415FE1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6:11:39.720" v="2496" actId="26606"/>
          <ac:spMkLst>
            <pc:docMk/>
            <pc:sldMk cId="1700065835" sldId="273"/>
            <ac:spMk id="3" creationId="{84382CE2-49B9-F3C4-CF3D-EF8014478690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6:11:39.720" v="2496" actId="26606"/>
          <ac:spMkLst>
            <pc:docMk/>
            <pc:sldMk cId="1700065835" sldId="273"/>
            <ac:spMk id="8" creationId="{2515456E-B1B1-48C1-8164-7E567F5D40D4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6:08:34.437" v="2458" actId="26606"/>
          <ac:spMkLst>
            <pc:docMk/>
            <pc:sldMk cId="1700065835" sldId="273"/>
            <ac:spMk id="10" creationId="{A3363022-C969-41E9-8EB2-E4C94908C1FA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6:08:02.687" v="2456" actId="26606"/>
          <ac:spMkLst>
            <pc:docMk/>
            <pc:sldMk cId="1700065835" sldId="273"/>
            <ac:spMk id="12" creationId="{74751229-0244-4FBB-BED1-407467F4C951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6:08:34.437" v="2458" actId="26606"/>
          <ac:spMkLst>
            <pc:docMk/>
            <pc:sldMk cId="1700065835" sldId="273"/>
            <ac:spMk id="18" creationId="{8D1AD6B3-BE88-4CEB-BA17-790657CC4729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6:11:39.720" v="2496" actId="26606"/>
          <ac:spMkLst>
            <pc:docMk/>
            <pc:sldMk cId="1700065835" sldId="273"/>
            <ac:spMk id="21" creationId="{D237ACD7-8629-4014-83AF-339EDD87E996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6:11:39.720" v="2496" actId="26606"/>
          <ac:spMkLst>
            <pc:docMk/>
            <pc:sldMk cId="1700065835" sldId="273"/>
            <ac:spMk id="22" creationId="{0AC3A952-2574-44E9-9C98-DBC27EE14160}"/>
          </ac:spMkLst>
        </pc:spChg>
        <pc:spChg chg="add del">
          <ac:chgData name="Scott, Alicia M. (GSFC-616.0)[Science Application International Corp.]" userId="218e9fc1-fc0d-4cf6-afce-b98bef2720ef" providerId="ADAL" clId="{D183F330-7C3C-C849-8A3A-97E7125303E9}" dt="2024-05-29T06:11:39.720" v="2496" actId="26606"/>
          <ac:spMkLst>
            <pc:docMk/>
            <pc:sldMk cId="1700065835" sldId="273"/>
            <ac:spMk id="23" creationId="{84382CE2-49B9-F3C4-CF3D-EF8014478690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6:11:44.705" v="2497" actId="26606"/>
          <ac:spMkLst>
            <pc:docMk/>
            <pc:sldMk cId="1700065835" sldId="273"/>
            <ac:spMk id="28" creationId="{943CAA20-3569-4189-9E48-239A229A86CA}"/>
          </ac:spMkLst>
        </pc:spChg>
        <pc:spChg chg="add">
          <ac:chgData name="Scott, Alicia M. (GSFC-616.0)[Science Application International Corp.]" userId="218e9fc1-fc0d-4cf6-afce-b98bef2720ef" providerId="ADAL" clId="{D183F330-7C3C-C849-8A3A-97E7125303E9}" dt="2024-05-29T06:11:44.705" v="2497" actId="26606"/>
          <ac:spMkLst>
            <pc:docMk/>
            <pc:sldMk cId="1700065835" sldId="273"/>
            <ac:spMk id="30" creationId="{DA542B6D-E775-4832-91DC-2D20F857813A}"/>
          </ac:spMkLst>
        </pc:spChg>
        <pc:grpChg chg="add del">
          <ac:chgData name="Scott, Alicia M. (GSFC-616.0)[Science Application International Corp.]" userId="218e9fc1-fc0d-4cf6-afce-b98bef2720ef" providerId="ADAL" clId="{D183F330-7C3C-C849-8A3A-97E7125303E9}" dt="2024-05-29T06:08:34.437" v="2458" actId="26606"/>
          <ac:grpSpMkLst>
            <pc:docMk/>
            <pc:sldMk cId="1700065835" sldId="273"/>
            <ac:grpSpMk id="14" creationId="{89D1390B-7E13-4B4F-9CB2-391063412E54}"/>
          </ac:grpSpMkLst>
        </pc:grpChg>
        <pc:picChg chg="add mod">
          <ac:chgData name="Scott, Alicia M. (GSFC-616.0)[Science Application International Corp.]" userId="218e9fc1-fc0d-4cf6-afce-b98bef2720ef" providerId="ADAL" clId="{D183F330-7C3C-C849-8A3A-97E7125303E9}" dt="2024-05-29T06:11:38.848" v="2495"/>
          <ac:picMkLst>
            <pc:docMk/>
            <pc:sldMk cId="1700065835" sldId="273"/>
            <ac:picMk id="4" creationId="{12FC0F1C-AA9B-56E5-A961-07DB1B3DCF98}"/>
          </ac:picMkLst>
        </pc:picChg>
        <pc:picChg chg="add mod">
          <ac:chgData name="Scott, Alicia M. (GSFC-616.0)[Science Application International Corp.]" userId="218e9fc1-fc0d-4cf6-afce-b98bef2720ef" providerId="ADAL" clId="{D183F330-7C3C-C849-8A3A-97E7125303E9}" dt="2024-05-29T06:11:38.791" v="2494"/>
          <ac:picMkLst>
            <pc:docMk/>
            <pc:sldMk cId="1700065835" sldId="273"/>
            <ac:picMk id="5" creationId="{E10401FE-6B26-CD20-D3BC-8C472A9C086C}"/>
          </ac:picMkLst>
        </pc:picChg>
        <pc:picChg chg="add mod">
          <ac:chgData name="Scott, Alicia M. (GSFC-616.0)[Science Application International Corp.]" userId="218e9fc1-fc0d-4cf6-afce-b98bef2720ef" providerId="ADAL" clId="{D183F330-7C3C-C849-8A3A-97E7125303E9}" dt="2024-05-29T06:11:38.739" v="2493" actId="14100"/>
          <ac:picMkLst>
            <pc:docMk/>
            <pc:sldMk cId="1700065835" sldId="273"/>
            <ac:picMk id="6" creationId="{14437C55-B5C4-9AFC-E461-B720F1832DCC}"/>
          </ac:picMkLst>
        </pc:picChg>
        <pc:picChg chg="add del">
          <ac:chgData name="Scott, Alicia M. (GSFC-616.0)[Science Application International Corp.]" userId="218e9fc1-fc0d-4cf6-afce-b98bef2720ef" providerId="ADAL" clId="{D183F330-7C3C-C849-8A3A-97E7125303E9}" dt="2024-05-29T06:08:02.687" v="2456" actId="26606"/>
          <ac:picMkLst>
            <pc:docMk/>
            <pc:sldMk cId="1700065835" sldId="273"/>
            <ac:picMk id="7" creationId="{A9E35029-A74E-E664-4475-488B83AB95DA}"/>
          </ac:picMkLst>
        </pc:picChg>
        <pc:picChg chg="add del">
          <ac:chgData name="Scott, Alicia M. (GSFC-616.0)[Science Application International Corp.]" userId="218e9fc1-fc0d-4cf6-afce-b98bef2720ef" providerId="ADAL" clId="{D183F330-7C3C-C849-8A3A-97E7125303E9}" dt="2024-05-29T06:08:02.687" v="2456" actId="26606"/>
          <ac:picMkLst>
            <pc:docMk/>
            <pc:sldMk cId="1700065835" sldId="273"/>
            <ac:picMk id="9" creationId="{BB045397-EA18-4C7F-951E-714282C9A6FA}"/>
          </ac:picMkLst>
        </pc:picChg>
        <pc:picChg chg="add mod">
          <ac:chgData name="Scott, Alicia M. (GSFC-616.0)[Science Application International Corp.]" userId="218e9fc1-fc0d-4cf6-afce-b98bef2720ef" providerId="ADAL" clId="{D183F330-7C3C-C849-8A3A-97E7125303E9}" dt="2024-05-29T06:11:36.720" v="2488" actId="14100"/>
          <ac:picMkLst>
            <pc:docMk/>
            <pc:sldMk cId="1700065835" sldId="273"/>
            <ac:picMk id="11" creationId="{78E28D4B-7162-4395-AFA3-B170FAC218A8}"/>
          </ac:picMkLst>
        </pc:picChg>
        <pc:picChg chg="add mod">
          <ac:chgData name="Scott, Alicia M. (GSFC-616.0)[Science Application International Corp.]" userId="218e9fc1-fc0d-4cf6-afce-b98bef2720ef" providerId="ADAL" clId="{D183F330-7C3C-C849-8A3A-97E7125303E9}" dt="2024-05-29T06:11:36.513" v="2485" actId="14100"/>
          <ac:picMkLst>
            <pc:docMk/>
            <pc:sldMk cId="1700065835" sldId="273"/>
            <ac:picMk id="13" creationId="{8AE11CFB-29DB-C512-54B0-2B9CB8071BF3}"/>
          </ac:picMkLst>
        </pc:picChg>
        <pc:picChg chg="add del">
          <ac:chgData name="Scott, Alicia M. (GSFC-616.0)[Science Application International Corp.]" userId="218e9fc1-fc0d-4cf6-afce-b98bef2720ef" providerId="ADAL" clId="{D183F330-7C3C-C849-8A3A-97E7125303E9}" dt="2024-05-29T06:08:34.437" v="2458" actId="26606"/>
          <ac:picMkLst>
            <pc:docMk/>
            <pc:sldMk cId="1700065835" sldId="273"/>
            <ac:picMk id="19" creationId="{EC885229-0086-C78D-7383-B5E2479A2EBF}"/>
          </ac:picMkLst>
        </pc:picChg>
        <pc:picChg chg="add mod">
          <ac:chgData name="Scott, Alicia M. (GSFC-616.0)[Science Application International Corp.]" userId="218e9fc1-fc0d-4cf6-afce-b98bef2720ef" providerId="ADAL" clId="{D183F330-7C3C-C849-8A3A-97E7125303E9}" dt="2024-05-29T06:11:35.610" v="2484" actId="14100"/>
          <ac:picMkLst>
            <pc:docMk/>
            <pc:sldMk cId="1700065835" sldId="273"/>
            <ac:picMk id="20" creationId="{29078832-00E5-BBEE-542A-AA798B25F2DE}"/>
          </ac:picMkLst>
        </pc:picChg>
      </pc:sldChg>
      <pc:sldChg chg="new del ord">
        <pc:chgData name="Scott, Alicia M. (GSFC-616.0)[Science Application International Corp.]" userId="218e9fc1-fc0d-4cf6-afce-b98bef2720ef" providerId="ADAL" clId="{D183F330-7C3C-C849-8A3A-97E7125303E9}" dt="2024-05-29T12:25:57.312" v="2504" actId="2696"/>
        <pc:sldMkLst>
          <pc:docMk/>
          <pc:sldMk cId="365585273" sldId="274"/>
        </pc:sldMkLst>
      </pc:sldChg>
      <pc:sldChg chg="add del">
        <pc:chgData name="Scott, Alicia M. (GSFC-616.0)[Science Application International Corp.]" userId="218e9fc1-fc0d-4cf6-afce-b98bef2720ef" providerId="ADAL" clId="{D183F330-7C3C-C849-8A3A-97E7125303E9}" dt="2024-05-29T12:25:41.118" v="2500"/>
        <pc:sldMkLst>
          <pc:docMk/>
          <pc:sldMk cId="3681235235" sldId="274"/>
        </pc:sldMkLst>
      </pc:sldChg>
      <pc:sldChg chg="add del">
        <pc:chgData name="Scott, Alicia M. (GSFC-616.0)[Science Application International Corp.]" userId="218e9fc1-fc0d-4cf6-afce-b98bef2720ef" providerId="ADAL" clId="{D183F330-7C3C-C849-8A3A-97E7125303E9}" dt="2024-05-29T12:25:41.118" v="2500"/>
        <pc:sldMkLst>
          <pc:docMk/>
          <pc:sldMk cId="2929406195" sldId="275"/>
        </pc:sldMkLst>
      </pc:sldChg>
      <pc:sldChg chg="add">
        <pc:chgData name="Scott, Alicia M. (GSFC-616.0)[Science Application International Corp.]" userId="218e9fc1-fc0d-4cf6-afce-b98bef2720ef" providerId="ADAL" clId="{D183F330-7C3C-C849-8A3A-97E7125303E9}" dt="2024-05-29T12:25:52.485" v="2503"/>
        <pc:sldMkLst>
          <pc:docMk/>
          <pc:sldMk cId="3681235235" sldId="275"/>
        </pc:sldMkLst>
      </pc:sldChg>
      <pc:sldChg chg="add">
        <pc:chgData name="Scott, Alicia M. (GSFC-616.0)[Science Application International Corp.]" userId="218e9fc1-fc0d-4cf6-afce-b98bef2720ef" providerId="ADAL" clId="{D183F330-7C3C-C849-8A3A-97E7125303E9}" dt="2024-05-29T12:25:52.485" v="2503"/>
        <pc:sldMkLst>
          <pc:docMk/>
          <pc:sldMk cId="2929406195" sldId="276"/>
        </pc:sldMkLst>
      </pc:sldChg>
      <pc:sldChg chg="add del setBg">
        <pc:chgData name="Scott, Alicia M. (GSFC-616.0)[Science Application International Corp.]" userId="218e9fc1-fc0d-4cf6-afce-b98bef2720ef" providerId="ADAL" clId="{D183F330-7C3C-C849-8A3A-97E7125303E9}" dt="2024-05-29T12:25:41.118" v="2500"/>
        <pc:sldMkLst>
          <pc:docMk/>
          <pc:sldMk cId="3916883005" sldId="276"/>
        </pc:sldMkLst>
      </pc:sldChg>
      <pc:sldChg chg="add del setBg">
        <pc:chgData name="Scott, Alicia M. (GSFC-616.0)[Science Application International Corp.]" userId="218e9fc1-fc0d-4cf6-afce-b98bef2720ef" providerId="ADAL" clId="{D183F330-7C3C-C849-8A3A-97E7125303E9}" dt="2024-05-29T12:25:41.118" v="2500"/>
        <pc:sldMkLst>
          <pc:docMk/>
          <pc:sldMk cId="2759063788" sldId="277"/>
        </pc:sldMkLst>
      </pc:sldChg>
      <pc:sldChg chg="add setBg">
        <pc:chgData name="Scott, Alicia M. (GSFC-616.0)[Science Application International Corp.]" userId="218e9fc1-fc0d-4cf6-afce-b98bef2720ef" providerId="ADAL" clId="{D183F330-7C3C-C849-8A3A-97E7125303E9}" dt="2024-05-29T12:25:52.485" v="2503"/>
        <pc:sldMkLst>
          <pc:docMk/>
          <pc:sldMk cId="3916883005" sldId="277"/>
        </pc:sldMkLst>
      </pc:sldChg>
      <pc:sldChg chg="add setBg">
        <pc:chgData name="Scott, Alicia M. (GSFC-616.0)[Science Application International Corp.]" userId="218e9fc1-fc0d-4cf6-afce-b98bef2720ef" providerId="ADAL" clId="{D183F330-7C3C-C849-8A3A-97E7125303E9}" dt="2024-05-29T12:25:52.485" v="2503"/>
        <pc:sldMkLst>
          <pc:docMk/>
          <pc:sldMk cId="2759063788" sldId="278"/>
        </pc:sldMkLst>
      </pc:sldChg>
      <pc:sldChg chg="add del setBg">
        <pc:chgData name="Scott, Alicia M. (GSFC-616.0)[Science Application International Corp.]" userId="218e9fc1-fc0d-4cf6-afce-b98bef2720ef" providerId="ADAL" clId="{D183F330-7C3C-C849-8A3A-97E7125303E9}" dt="2024-05-29T12:25:41.118" v="2500"/>
        <pc:sldMkLst>
          <pc:docMk/>
          <pc:sldMk cId="2797142310" sldId="278"/>
        </pc:sldMkLst>
      </pc:sldChg>
      <pc:sldChg chg="add del setBg">
        <pc:chgData name="Scott, Alicia M. (GSFC-616.0)[Science Application International Corp.]" userId="218e9fc1-fc0d-4cf6-afce-b98bef2720ef" providerId="ADAL" clId="{D183F330-7C3C-C849-8A3A-97E7125303E9}" dt="2024-05-29T12:25:41.118" v="2500"/>
        <pc:sldMkLst>
          <pc:docMk/>
          <pc:sldMk cId="603140378" sldId="279"/>
        </pc:sldMkLst>
      </pc:sldChg>
      <pc:sldChg chg="add setBg">
        <pc:chgData name="Scott, Alicia M. (GSFC-616.0)[Science Application International Corp.]" userId="218e9fc1-fc0d-4cf6-afce-b98bef2720ef" providerId="ADAL" clId="{D183F330-7C3C-C849-8A3A-97E7125303E9}" dt="2024-05-29T12:25:52.485" v="2503"/>
        <pc:sldMkLst>
          <pc:docMk/>
          <pc:sldMk cId="2797142310" sldId="279"/>
        </pc:sldMkLst>
      </pc:sldChg>
      <pc:sldChg chg="add setBg">
        <pc:chgData name="Scott, Alicia M. (GSFC-616.0)[Science Application International Corp.]" userId="218e9fc1-fc0d-4cf6-afce-b98bef2720ef" providerId="ADAL" clId="{D183F330-7C3C-C849-8A3A-97E7125303E9}" dt="2024-05-29T12:25:52.485" v="2503"/>
        <pc:sldMkLst>
          <pc:docMk/>
          <pc:sldMk cId="603140378" sldId="280"/>
        </pc:sldMkLst>
      </pc:sldChg>
      <pc:sldChg chg="delSp add del ord setBg delDesignElem">
        <pc:chgData name="Scott, Alicia M. (GSFC-616.0)[Science Application International Corp.]" userId="218e9fc1-fc0d-4cf6-afce-b98bef2720ef" providerId="ADAL" clId="{D183F330-7C3C-C849-8A3A-97E7125303E9}" dt="2024-05-29T13:12:28.569" v="2508" actId="2696"/>
        <pc:sldMkLst>
          <pc:docMk/>
          <pc:sldMk cId="3425937142" sldId="281"/>
        </pc:sldMkLst>
        <pc:spChg chg="del">
          <ac:chgData name="Scott, Alicia M. (GSFC-616.0)[Science Application International Corp.]" userId="218e9fc1-fc0d-4cf6-afce-b98bef2720ef" providerId="ADAL" clId="{D183F330-7C3C-C849-8A3A-97E7125303E9}" dt="2024-05-29T13:12:09.206" v="2506"/>
          <ac:spMkLst>
            <pc:docMk/>
            <pc:sldMk cId="3425937142" sldId="281"/>
            <ac:spMk id="8" creationId="{943CAA20-3569-4189-9E48-239A229A86CA}"/>
          </ac:spMkLst>
        </pc:spChg>
        <pc:spChg chg="del">
          <ac:chgData name="Scott, Alicia M. (GSFC-616.0)[Science Application International Corp.]" userId="218e9fc1-fc0d-4cf6-afce-b98bef2720ef" providerId="ADAL" clId="{D183F330-7C3C-C849-8A3A-97E7125303E9}" dt="2024-05-29T13:12:09.206" v="2506"/>
          <ac:spMkLst>
            <pc:docMk/>
            <pc:sldMk cId="3425937142" sldId="281"/>
            <ac:spMk id="10" creationId="{DA542B6D-E775-4832-91DC-2D20F857813A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58B6C9-D46E-47B6-8428-BFB840AFCBEE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0DEF59C-7070-4460-8A7C-029E78CAF6BF}">
      <dgm:prSet/>
      <dgm:spPr/>
      <dgm:t>
        <a:bodyPr/>
        <a:lstStyle/>
        <a:p>
          <a:r>
            <a:rPr lang="en-US"/>
            <a:t>Earthdata Tools</a:t>
          </a:r>
        </a:p>
      </dgm:t>
    </dgm:pt>
    <dgm:pt modelId="{FA3CBDB5-316A-4FBA-8C64-9ACC0DB7F26C}" type="parTrans" cxnId="{CA3D4806-50D5-4850-814C-070B8A2D96B0}">
      <dgm:prSet/>
      <dgm:spPr/>
      <dgm:t>
        <a:bodyPr/>
        <a:lstStyle/>
        <a:p>
          <a:endParaRPr lang="en-US"/>
        </a:p>
      </dgm:t>
    </dgm:pt>
    <dgm:pt modelId="{8B7FF497-6D13-4467-8BE8-C9858323E625}" type="sibTrans" cxnId="{CA3D4806-50D5-4850-814C-070B8A2D96B0}">
      <dgm:prSet/>
      <dgm:spPr/>
      <dgm:t>
        <a:bodyPr/>
        <a:lstStyle/>
        <a:p>
          <a:endParaRPr lang="en-US"/>
        </a:p>
      </dgm:t>
    </dgm:pt>
    <dgm:pt modelId="{4634F421-E25C-49EF-A492-8E7D3C9E8042}">
      <dgm:prSet/>
      <dgm:spPr/>
      <dgm:t>
        <a:bodyPr/>
        <a:lstStyle/>
        <a:p>
          <a:r>
            <a:rPr lang="en-US" dirty="0" err="1"/>
            <a:t>Earthdata</a:t>
          </a:r>
          <a:r>
            <a:rPr lang="en-US" dirty="0"/>
            <a:t> Search Client</a:t>
          </a:r>
        </a:p>
      </dgm:t>
    </dgm:pt>
    <dgm:pt modelId="{B01FED6A-D01F-4F21-B20B-1F1852272CA3}" type="parTrans" cxnId="{115001B3-60DE-43CC-A150-82F1BFAD424B}">
      <dgm:prSet/>
      <dgm:spPr/>
      <dgm:t>
        <a:bodyPr/>
        <a:lstStyle/>
        <a:p>
          <a:endParaRPr lang="en-US"/>
        </a:p>
      </dgm:t>
    </dgm:pt>
    <dgm:pt modelId="{6AD4BC3E-46C6-4065-B2F6-E8E31EB23043}" type="sibTrans" cxnId="{115001B3-60DE-43CC-A150-82F1BFAD424B}">
      <dgm:prSet/>
      <dgm:spPr/>
      <dgm:t>
        <a:bodyPr/>
        <a:lstStyle/>
        <a:p>
          <a:endParaRPr lang="en-US"/>
        </a:p>
      </dgm:t>
    </dgm:pt>
    <dgm:pt modelId="{4BFEA47E-230C-42B9-AE54-DD5CDBA78769}">
      <dgm:prSet/>
      <dgm:spPr/>
      <dgm:t>
        <a:bodyPr/>
        <a:lstStyle/>
        <a:p>
          <a:r>
            <a:rPr lang="en-US" dirty="0"/>
            <a:t>Worldview</a:t>
          </a:r>
        </a:p>
      </dgm:t>
    </dgm:pt>
    <dgm:pt modelId="{A596F3BD-948C-4256-84B2-44C74FB75C7F}" type="parTrans" cxnId="{25CFB99C-C8D1-47A4-9CB7-8242F0988359}">
      <dgm:prSet/>
      <dgm:spPr/>
      <dgm:t>
        <a:bodyPr/>
        <a:lstStyle/>
        <a:p>
          <a:endParaRPr lang="en-US"/>
        </a:p>
      </dgm:t>
    </dgm:pt>
    <dgm:pt modelId="{E0D152DA-4120-4981-9C48-C9E68A10890F}" type="sibTrans" cxnId="{25CFB99C-C8D1-47A4-9CB7-8242F0988359}">
      <dgm:prSet/>
      <dgm:spPr/>
      <dgm:t>
        <a:bodyPr/>
        <a:lstStyle/>
        <a:p>
          <a:endParaRPr lang="en-US"/>
        </a:p>
      </dgm:t>
    </dgm:pt>
    <dgm:pt modelId="{27766E1A-75BC-484A-8D24-A61C28EB9BE9}">
      <dgm:prSet/>
      <dgm:spPr/>
      <dgm:t>
        <a:bodyPr/>
        <a:lstStyle/>
        <a:p>
          <a:r>
            <a:rPr lang="en-US"/>
            <a:t>OBDAAC Tools</a:t>
          </a:r>
        </a:p>
      </dgm:t>
    </dgm:pt>
    <dgm:pt modelId="{8D4666A2-7D2A-407F-A2D1-A9D72C78F066}" type="parTrans" cxnId="{FF783B4C-010C-4AB2-9456-4963E430A1D7}">
      <dgm:prSet/>
      <dgm:spPr/>
      <dgm:t>
        <a:bodyPr/>
        <a:lstStyle/>
        <a:p>
          <a:endParaRPr lang="en-US"/>
        </a:p>
      </dgm:t>
    </dgm:pt>
    <dgm:pt modelId="{5E23B159-37FA-475F-945F-2E99A2DB97D1}" type="sibTrans" cxnId="{FF783B4C-010C-4AB2-9456-4963E430A1D7}">
      <dgm:prSet/>
      <dgm:spPr/>
      <dgm:t>
        <a:bodyPr/>
        <a:lstStyle/>
        <a:p>
          <a:endParaRPr lang="en-US"/>
        </a:p>
      </dgm:t>
    </dgm:pt>
    <dgm:pt modelId="{377D03B8-39F6-4DE1-A47E-74CD14F6505E}">
      <dgm:prSet/>
      <dgm:spPr/>
      <dgm:t>
        <a:bodyPr/>
        <a:lstStyle/>
        <a:p>
          <a:r>
            <a:rPr lang="en-US"/>
            <a:t>Direct Data Access</a:t>
          </a:r>
        </a:p>
      </dgm:t>
    </dgm:pt>
    <dgm:pt modelId="{F02CE295-AFDE-4930-80B8-9D18D59B4BDC}" type="parTrans" cxnId="{0F890070-4B05-4D3B-A042-E142A37B89EA}">
      <dgm:prSet/>
      <dgm:spPr/>
      <dgm:t>
        <a:bodyPr/>
        <a:lstStyle/>
        <a:p>
          <a:endParaRPr lang="en-US"/>
        </a:p>
      </dgm:t>
    </dgm:pt>
    <dgm:pt modelId="{6E125AEC-653C-42E6-AA81-99B389F07485}" type="sibTrans" cxnId="{0F890070-4B05-4D3B-A042-E142A37B89EA}">
      <dgm:prSet/>
      <dgm:spPr/>
      <dgm:t>
        <a:bodyPr/>
        <a:lstStyle/>
        <a:p>
          <a:endParaRPr lang="en-US"/>
        </a:p>
      </dgm:t>
    </dgm:pt>
    <dgm:pt modelId="{21BEBDB5-C626-4A87-BD92-AADEB25430DF}">
      <dgm:prSet/>
      <dgm:spPr/>
      <dgm:t>
        <a:bodyPr/>
        <a:lstStyle/>
        <a:p>
          <a:r>
            <a:rPr lang="en-US"/>
            <a:t>File Search</a:t>
          </a:r>
        </a:p>
      </dgm:t>
    </dgm:pt>
    <dgm:pt modelId="{917DB769-1416-4867-9457-4932BE670EB5}" type="parTrans" cxnId="{CBAE1B27-E86B-4554-91A9-97937CDF7714}">
      <dgm:prSet/>
      <dgm:spPr/>
      <dgm:t>
        <a:bodyPr/>
        <a:lstStyle/>
        <a:p>
          <a:endParaRPr lang="en-US"/>
        </a:p>
      </dgm:t>
    </dgm:pt>
    <dgm:pt modelId="{AE644409-B504-4FC0-A803-4EB7BCC87AD6}" type="sibTrans" cxnId="{CBAE1B27-E86B-4554-91A9-97937CDF7714}">
      <dgm:prSet/>
      <dgm:spPr/>
      <dgm:t>
        <a:bodyPr/>
        <a:lstStyle/>
        <a:p>
          <a:endParaRPr lang="en-US"/>
        </a:p>
      </dgm:t>
    </dgm:pt>
    <dgm:pt modelId="{06C25E0D-877C-4206-BA26-B69199B7D89C}">
      <dgm:prSet/>
      <dgm:spPr/>
      <dgm:t>
        <a:bodyPr/>
        <a:lstStyle/>
        <a:p>
          <a:r>
            <a:rPr lang="en-US"/>
            <a:t>Level 3 and 4 browser</a:t>
          </a:r>
        </a:p>
      </dgm:t>
    </dgm:pt>
    <dgm:pt modelId="{B3D6A50D-DAF5-47C1-827E-118ED1F3A4BA}" type="parTrans" cxnId="{43641358-F2AC-4384-866A-08EBE7F579CC}">
      <dgm:prSet/>
      <dgm:spPr/>
      <dgm:t>
        <a:bodyPr/>
        <a:lstStyle/>
        <a:p>
          <a:endParaRPr lang="en-US"/>
        </a:p>
      </dgm:t>
    </dgm:pt>
    <dgm:pt modelId="{78C60E8A-897B-4054-9773-A063DA905551}" type="sibTrans" cxnId="{43641358-F2AC-4384-866A-08EBE7F579CC}">
      <dgm:prSet/>
      <dgm:spPr/>
      <dgm:t>
        <a:bodyPr/>
        <a:lstStyle/>
        <a:p>
          <a:endParaRPr lang="en-US"/>
        </a:p>
      </dgm:t>
    </dgm:pt>
    <dgm:pt modelId="{4DBE37CD-40E3-294E-AB9C-B9B542F28350}">
      <dgm:prSet/>
      <dgm:spPr/>
      <dgm:t>
        <a:bodyPr/>
        <a:lstStyle/>
        <a:p>
          <a:r>
            <a:rPr lang="en-US" dirty="0" err="1"/>
            <a:t>Earthaccess</a:t>
          </a:r>
          <a:endParaRPr lang="en-US" dirty="0"/>
        </a:p>
      </dgm:t>
    </dgm:pt>
    <dgm:pt modelId="{41E77540-BABF-904E-88EB-EDECCE762AE6}" type="parTrans" cxnId="{64BCD345-6A24-424B-9042-9E250CD310ED}">
      <dgm:prSet/>
      <dgm:spPr/>
      <dgm:t>
        <a:bodyPr/>
        <a:lstStyle/>
        <a:p>
          <a:endParaRPr lang="en-US"/>
        </a:p>
      </dgm:t>
    </dgm:pt>
    <dgm:pt modelId="{04ED4376-4216-2944-A4E5-774CE50CD08D}" type="sibTrans" cxnId="{64BCD345-6A24-424B-9042-9E250CD310ED}">
      <dgm:prSet/>
      <dgm:spPr/>
      <dgm:t>
        <a:bodyPr/>
        <a:lstStyle/>
        <a:p>
          <a:endParaRPr lang="en-US"/>
        </a:p>
      </dgm:t>
    </dgm:pt>
    <dgm:pt modelId="{FCA129A2-175D-3747-B91C-2F87D5CB19E7}" type="pres">
      <dgm:prSet presAssocID="{F758B6C9-D46E-47B6-8428-BFB840AFCBEE}" presName="linear" presStyleCnt="0">
        <dgm:presLayoutVars>
          <dgm:dir/>
          <dgm:animLvl val="lvl"/>
          <dgm:resizeHandles val="exact"/>
        </dgm:presLayoutVars>
      </dgm:prSet>
      <dgm:spPr/>
    </dgm:pt>
    <dgm:pt modelId="{C66D34F9-FC79-1547-AFA5-5513A2542EEF}" type="pres">
      <dgm:prSet presAssocID="{C0DEF59C-7070-4460-8A7C-029E78CAF6BF}" presName="parentLin" presStyleCnt="0"/>
      <dgm:spPr/>
    </dgm:pt>
    <dgm:pt modelId="{624775B3-0ED4-164A-AB82-E242CCD2019E}" type="pres">
      <dgm:prSet presAssocID="{C0DEF59C-7070-4460-8A7C-029E78CAF6BF}" presName="parentLeftMargin" presStyleLbl="node1" presStyleIdx="0" presStyleCnt="2"/>
      <dgm:spPr/>
    </dgm:pt>
    <dgm:pt modelId="{EE71CDD8-3930-C941-A15D-CCB845E1329F}" type="pres">
      <dgm:prSet presAssocID="{C0DEF59C-7070-4460-8A7C-029E78CAF6BF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19E979EE-22E3-F340-9A75-D8207EF9C289}" type="pres">
      <dgm:prSet presAssocID="{C0DEF59C-7070-4460-8A7C-029E78CAF6BF}" presName="negativeSpace" presStyleCnt="0"/>
      <dgm:spPr/>
    </dgm:pt>
    <dgm:pt modelId="{F2D847FB-92DA-3D4A-8F0B-0337558E2084}" type="pres">
      <dgm:prSet presAssocID="{C0DEF59C-7070-4460-8A7C-029E78CAF6BF}" presName="childText" presStyleLbl="conFgAcc1" presStyleIdx="0" presStyleCnt="2">
        <dgm:presLayoutVars>
          <dgm:bulletEnabled val="1"/>
        </dgm:presLayoutVars>
      </dgm:prSet>
      <dgm:spPr/>
    </dgm:pt>
    <dgm:pt modelId="{CA1BAF91-98E5-C146-A077-5CBCCDE3C2FB}" type="pres">
      <dgm:prSet presAssocID="{8B7FF497-6D13-4467-8BE8-C9858323E625}" presName="spaceBetweenRectangles" presStyleCnt="0"/>
      <dgm:spPr/>
    </dgm:pt>
    <dgm:pt modelId="{615DB046-FBAB-694F-9CF7-299A37050669}" type="pres">
      <dgm:prSet presAssocID="{27766E1A-75BC-484A-8D24-A61C28EB9BE9}" presName="parentLin" presStyleCnt="0"/>
      <dgm:spPr/>
    </dgm:pt>
    <dgm:pt modelId="{EE18FBF9-3346-4347-98FB-11B3D15776B9}" type="pres">
      <dgm:prSet presAssocID="{27766E1A-75BC-484A-8D24-A61C28EB9BE9}" presName="parentLeftMargin" presStyleLbl="node1" presStyleIdx="0" presStyleCnt="2"/>
      <dgm:spPr/>
    </dgm:pt>
    <dgm:pt modelId="{B5ECDDDA-594A-AB4A-970D-AF2293DA02EB}" type="pres">
      <dgm:prSet presAssocID="{27766E1A-75BC-484A-8D24-A61C28EB9BE9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9CAB7043-519E-B14D-8228-3E8C3CEF16FB}" type="pres">
      <dgm:prSet presAssocID="{27766E1A-75BC-484A-8D24-A61C28EB9BE9}" presName="negativeSpace" presStyleCnt="0"/>
      <dgm:spPr/>
    </dgm:pt>
    <dgm:pt modelId="{DA8FC940-5FF3-ED46-8625-0DE7A6639CCB}" type="pres">
      <dgm:prSet presAssocID="{27766E1A-75BC-484A-8D24-A61C28EB9BE9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CA3D4806-50D5-4850-814C-070B8A2D96B0}" srcId="{F758B6C9-D46E-47B6-8428-BFB840AFCBEE}" destId="{C0DEF59C-7070-4460-8A7C-029E78CAF6BF}" srcOrd="0" destOrd="0" parTransId="{FA3CBDB5-316A-4FBA-8C64-9ACC0DB7F26C}" sibTransId="{8B7FF497-6D13-4467-8BE8-C9858323E625}"/>
    <dgm:cxn modelId="{CBAE1B27-E86B-4554-91A9-97937CDF7714}" srcId="{27766E1A-75BC-484A-8D24-A61C28EB9BE9}" destId="{21BEBDB5-C626-4A87-BD92-AADEB25430DF}" srcOrd="1" destOrd="0" parTransId="{917DB769-1416-4867-9457-4932BE670EB5}" sibTransId="{AE644409-B504-4FC0-A803-4EB7BCC87AD6}"/>
    <dgm:cxn modelId="{B5E13737-EFDA-6643-9756-45AA72915B4B}" type="presOf" srcId="{C0DEF59C-7070-4460-8A7C-029E78CAF6BF}" destId="{624775B3-0ED4-164A-AB82-E242CCD2019E}" srcOrd="0" destOrd="0" presId="urn:microsoft.com/office/officeart/2005/8/layout/list1"/>
    <dgm:cxn modelId="{36A49037-3BC4-B447-B715-A15D5006CB71}" type="presOf" srcId="{4DBE37CD-40E3-294E-AB9C-B9B542F28350}" destId="{F2D847FB-92DA-3D4A-8F0B-0337558E2084}" srcOrd="0" destOrd="1" presId="urn:microsoft.com/office/officeart/2005/8/layout/list1"/>
    <dgm:cxn modelId="{681ED237-05F3-6741-8708-165541CE2DB6}" type="presOf" srcId="{C0DEF59C-7070-4460-8A7C-029E78CAF6BF}" destId="{EE71CDD8-3930-C941-A15D-CCB845E1329F}" srcOrd="1" destOrd="0" presId="urn:microsoft.com/office/officeart/2005/8/layout/list1"/>
    <dgm:cxn modelId="{64BCD345-6A24-424B-9042-9E250CD310ED}" srcId="{C0DEF59C-7070-4460-8A7C-029E78CAF6BF}" destId="{4DBE37CD-40E3-294E-AB9C-B9B542F28350}" srcOrd="1" destOrd="0" parTransId="{41E77540-BABF-904E-88EB-EDECCE762AE6}" sibTransId="{04ED4376-4216-2944-A4E5-774CE50CD08D}"/>
    <dgm:cxn modelId="{FF783B4C-010C-4AB2-9456-4963E430A1D7}" srcId="{F758B6C9-D46E-47B6-8428-BFB840AFCBEE}" destId="{27766E1A-75BC-484A-8D24-A61C28EB9BE9}" srcOrd="1" destOrd="0" parTransId="{8D4666A2-7D2A-407F-A2D1-A9D72C78F066}" sibTransId="{5E23B159-37FA-475F-945F-2E99A2DB97D1}"/>
    <dgm:cxn modelId="{43641358-F2AC-4384-866A-08EBE7F579CC}" srcId="{27766E1A-75BC-484A-8D24-A61C28EB9BE9}" destId="{06C25E0D-877C-4206-BA26-B69199B7D89C}" srcOrd="2" destOrd="0" parTransId="{B3D6A50D-DAF5-47C1-827E-118ED1F3A4BA}" sibTransId="{78C60E8A-897B-4054-9773-A063DA905551}"/>
    <dgm:cxn modelId="{DA794759-BDC9-8C4A-9672-661BBAA5BAF1}" type="presOf" srcId="{27766E1A-75BC-484A-8D24-A61C28EB9BE9}" destId="{B5ECDDDA-594A-AB4A-970D-AF2293DA02EB}" srcOrd="1" destOrd="0" presId="urn:microsoft.com/office/officeart/2005/8/layout/list1"/>
    <dgm:cxn modelId="{35F7CA64-0879-8246-9883-C387D325F5E4}" type="presOf" srcId="{F758B6C9-D46E-47B6-8428-BFB840AFCBEE}" destId="{FCA129A2-175D-3747-B91C-2F87D5CB19E7}" srcOrd="0" destOrd="0" presId="urn:microsoft.com/office/officeart/2005/8/layout/list1"/>
    <dgm:cxn modelId="{0090D96D-EBFC-A24D-936A-FFF0C61A2555}" type="presOf" srcId="{21BEBDB5-C626-4A87-BD92-AADEB25430DF}" destId="{DA8FC940-5FF3-ED46-8625-0DE7A6639CCB}" srcOrd="0" destOrd="1" presId="urn:microsoft.com/office/officeart/2005/8/layout/list1"/>
    <dgm:cxn modelId="{0F890070-4B05-4D3B-A042-E142A37B89EA}" srcId="{27766E1A-75BC-484A-8D24-A61C28EB9BE9}" destId="{377D03B8-39F6-4DE1-A47E-74CD14F6505E}" srcOrd="0" destOrd="0" parTransId="{F02CE295-AFDE-4930-80B8-9D18D59B4BDC}" sibTransId="{6E125AEC-653C-42E6-AA81-99B389F07485}"/>
    <dgm:cxn modelId="{25CFB99C-C8D1-47A4-9CB7-8242F0988359}" srcId="{C0DEF59C-7070-4460-8A7C-029E78CAF6BF}" destId="{4BFEA47E-230C-42B9-AE54-DD5CDBA78769}" srcOrd="2" destOrd="0" parTransId="{A596F3BD-948C-4256-84B2-44C74FB75C7F}" sibTransId="{E0D152DA-4120-4981-9C48-C9E68A10890F}"/>
    <dgm:cxn modelId="{B7A5DD9E-05E1-7648-8BB3-40EE5619A3EB}" type="presOf" srcId="{377D03B8-39F6-4DE1-A47E-74CD14F6505E}" destId="{DA8FC940-5FF3-ED46-8625-0DE7A6639CCB}" srcOrd="0" destOrd="0" presId="urn:microsoft.com/office/officeart/2005/8/layout/list1"/>
    <dgm:cxn modelId="{115001B3-60DE-43CC-A150-82F1BFAD424B}" srcId="{C0DEF59C-7070-4460-8A7C-029E78CAF6BF}" destId="{4634F421-E25C-49EF-A492-8E7D3C9E8042}" srcOrd="0" destOrd="0" parTransId="{B01FED6A-D01F-4F21-B20B-1F1852272CA3}" sibTransId="{6AD4BC3E-46C6-4065-B2F6-E8E31EB23043}"/>
    <dgm:cxn modelId="{BA1070B5-31BA-E94F-9EB4-27D494FE2042}" type="presOf" srcId="{06C25E0D-877C-4206-BA26-B69199B7D89C}" destId="{DA8FC940-5FF3-ED46-8625-0DE7A6639CCB}" srcOrd="0" destOrd="2" presId="urn:microsoft.com/office/officeart/2005/8/layout/list1"/>
    <dgm:cxn modelId="{EB808CB7-49BF-B54E-968E-98107124082F}" type="presOf" srcId="{27766E1A-75BC-484A-8D24-A61C28EB9BE9}" destId="{EE18FBF9-3346-4347-98FB-11B3D15776B9}" srcOrd="0" destOrd="0" presId="urn:microsoft.com/office/officeart/2005/8/layout/list1"/>
    <dgm:cxn modelId="{D1C46CD9-DBE5-8E40-86EB-A8F23F5448C4}" type="presOf" srcId="{4634F421-E25C-49EF-A492-8E7D3C9E8042}" destId="{F2D847FB-92DA-3D4A-8F0B-0337558E2084}" srcOrd="0" destOrd="0" presId="urn:microsoft.com/office/officeart/2005/8/layout/list1"/>
    <dgm:cxn modelId="{E6E5C6EE-F576-244F-B0B9-56004F20103A}" type="presOf" srcId="{4BFEA47E-230C-42B9-AE54-DD5CDBA78769}" destId="{F2D847FB-92DA-3D4A-8F0B-0337558E2084}" srcOrd="0" destOrd="2" presId="urn:microsoft.com/office/officeart/2005/8/layout/list1"/>
    <dgm:cxn modelId="{419EE121-0BB4-C04C-B3E2-7A768E29145A}" type="presParOf" srcId="{FCA129A2-175D-3747-B91C-2F87D5CB19E7}" destId="{C66D34F9-FC79-1547-AFA5-5513A2542EEF}" srcOrd="0" destOrd="0" presId="urn:microsoft.com/office/officeart/2005/8/layout/list1"/>
    <dgm:cxn modelId="{D6321591-12C5-B042-A7A4-4C6EC0563309}" type="presParOf" srcId="{C66D34F9-FC79-1547-AFA5-5513A2542EEF}" destId="{624775B3-0ED4-164A-AB82-E242CCD2019E}" srcOrd="0" destOrd="0" presId="urn:microsoft.com/office/officeart/2005/8/layout/list1"/>
    <dgm:cxn modelId="{46E238BC-D0F5-F34E-AB73-E223B531563A}" type="presParOf" srcId="{C66D34F9-FC79-1547-AFA5-5513A2542EEF}" destId="{EE71CDD8-3930-C941-A15D-CCB845E1329F}" srcOrd="1" destOrd="0" presId="urn:microsoft.com/office/officeart/2005/8/layout/list1"/>
    <dgm:cxn modelId="{31906712-DF06-9649-9602-338723A10FB6}" type="presParOf" srcId="{FCA129A2-175D-3747-B91C-2F87D5CB19E7}" destId="{19E979EE-22E3-F340-9A75-D8207EF9C289}" srcOrd="1" destOrd="0" presId="urn:microsoft.com/office/officeart/2005/8/layout/list1"/>
    <dgm:cxn modelId="{D0CBC736-FA86-3D4F-B54E-FFF637B1046E}" type="presParOf" srcId="{FCA129A2-175D-3747-B91C-2F87D5CB19E7}" destId="{F2D847FB-92DA-3D4A-8F0B-0337558E2084}" srcOrd="2" destOrd="0" presId="urn:microsoft.com/office/officeart/2005/8/layout/list1"/>
    <dgm:cxn modelId="{796D87CD-922C-9140-9ED3-1A4D5470D913}" type="presParOf" srcId="{FCA129A2-175D-3747-B91C-2F87D5CB19E7}" destId="{CA1BAF91-98E5-C146-A077-5CBCCDE3C2FB}" srcOrd="3" destOrd="0" presId="urn:microsoft.com/office/officeart/2005/8/layout/list1"/>
    <dgm:cxn modelId="{38510218-547A-B048-809E-58A2EB26CFBC}" type="presParOf" srcId="{FCA129A2-175D-3747-B91C-2F87D5CB19E7}" destId="{615DB046-FBAB-694F-9CF7-299A37050669}" srcOrd="4" destOrd="0" presId="urn:microsoft.com/office/officeart/2005/8/layout/list1"/>
    <dgm:cxn modelId="{BA1617B1-5552-2443-8C31-E4FE5E024560}" type="presParOf" srcId="{615DB046-FBAB-694F-9CF7-299A37050669}" destId="{EE18FBF9-3346-4347-98FB-11B3D15776B9}" srcOrd="0" destOrd="0" presId="urn:microsoft.com/office/officeart/2005/8/layout/list1"/>
    <dgm:cxn modelId="{B62A5875-36B8-CA43-9501-18314D52AFE9}" type="presParOf" srcId="{615DB046-FBAB-694F-9CF7-299A37050669}" destId="{B5ECDDDA-594A-AB4A-970D-AF2293DA02EB}" srcOrd="1" destOrd="0" presId="urn:microsoft.com/office/officeart/2005/8/layout/list1"/>
    <dgm:cxn modelId="{86725C0F-1E66-E54C-826E-3CB7A6518C6B}" type="presParOf" srcId="{FCA129A2-175D-3747-B91C-2F87D5CB19E7}" destId="{9CAB7043-519E-B14D-8228-3E8C3CEF16FB}" srcOrd="5" destOrd="0" presId="urn:microsoft.com/office/officeart/2005/8/layout/list1"/>
    <dgm:cxn modelId="{356650A7-C7AB-604C-A876-63A81B0BAB61}" type="presParOf" srcId="{FCA129A2-175D-3747-B91C-2F87D5CB19E7}" destId="{DA8FC940-5FF3-ED46-8625-0DE7A6639CCB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D847FB-92DA-3D4A-8F0B-0337558E2084}">
      <dsp:nvSpPr>
        <dsp:cNvPr id="0" name=""/>
        <dsp:cNvSpPr/>
      </dsp:nvSpPr>
      <dsp:spPr>
        <a:xfrm>
          <a:off x="0" y="497370"/>
          <a:ext cx="6900512" cy="2192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5556" tIns="604012" rIns="535556" bIns="206248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900" kern="1200" dirty="0" err="1"/>
            <a:t>Earthdata</a:t>
          </a:r>
          <a:r>
            <a:rPr lang="en-US" sz="2900" kern="1200" dirty="0"/>
            <a:t> Search Client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900" kern="1200" dirty="0" err="1"/>
            <a:t>Earthaccess</a:t>
          </a:r>
          <a:endParaRPr lang="en-US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900" kern="1200" dirty="0"/>
            <a:t>Worldview</a:t>
          </a:r>
        </a:p>
      </dsp:txBody>
      <dsp:txXfrm>
        <a:off x="0" y="497370"/>
        <a:ext cx="6900512" cy="2192399"/>
      </dsp:txXfrm>
    </dsp:sp>
    <dsp:sp modelId="{EE71CDD8-3930-C941-A15D-CCB845E1329F}">
      <dsp:nvSpPr>
        <dsp:cNvPr id="0" name=""/>
        <dsp:cNvSpPr/>
      </dsp:nvSpPr>
      <dsp:spPr>
        <a:xfrm>
          <a:off x="345025" y="69330"/>
          <a:ext cx="4830358" cy="8560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576" tIns="0" rIns="182576" bIns="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Earthdata Tools</a:t>
          </a:r>
        </a:p>
      </dsp:txBody>
      <dsp:txXfrm>
        <a:off x="386815" y="111120"/>
        <a:ext cx="4746778" cy="772500"/>
      </dsp:txXfrm>
    </dsp:sp>
    <dsp:sp modelId="{DA8FC940-5FF3-ED46-8625-0DE7A6639CCB}">
      <dsp:nvSpPr>
        <dsp:cNvPr id="0" name=""/>
        <dsp:cNvSpPr/>
      </dsp:nvSpPr>
      <dsp:spPr>
        <a:xfrm>
          <a:off x="0" y="3274410"/>
          <a:ext cx="6900512" cy="2192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-12152150"/>
              <a:satOff val="-826"/>
              <a:lumOff val="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5556" tIns="604012" rIns="535556" bIns="206248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900" kern="1200"/>
            <a:t>Direct Data Access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900" kern="1200"/>
            <a:t>File Search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900" kern="1200"/>
            <a:t>Level 3 and 4 browser</a:t>
          </a:r>
        </a:p>
      </dsp:txBody>
      <dsp:txXfrm>
        <a:off x="0" y="3274410"/>
        <a:ext cx="6900512" cy="2192399"/>
      </dsp:txXfrm>
    </dsp:sp>
    <dsp:sp modelId="{B5ECDDDA-594A-AB4A-970D-AF2293DA02EB}">
      <dsp:nvSpPr>
        <dsp:cNvPr id="0" name=""/>
        <dsp:cNvSpPr/>
      </dsp:nvSpPr>
      <dsp:spPr>
        <a:xfrm>
          <a:off x="345025" y="2846370"/>
          <a:ext cx="4830358" cy="856080"/>
        </a:xfrm>
        <a:prstGeom prst="roundRect">
          <a:avLst/>
        </a:prstGeom>
        <a:solidFill>
          <a:schemeClr val="accent5">
            <a:hueOff val="-12152150"/>
            <a:satOff val="-826"/>
            <a:lumOff val="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576" tIns="0" rIns="182576" bIns="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OBDAAC Tools</a:t>
          </a:r>
        </a:p>
      </dsp:txBody>
      <dsp:txXfrm>
        <a:off x="386815" y="2888160"/>
        <a:ext cx="4746778" cy="772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7FB43-C633-5D50-6EEA-300DFF236B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E45069-21BB-3668-2D3C-D71BC97A95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1CF55-6EDF-56E8-DCC1-B8541F939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97C5-DA7A-DB47-9A24-49A482567A84}" type="datetimeFigureOut">
              <a:rPr lang="en-US" smtClean="0"/>
              <a:t>5/28/24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B142A-3743-7E8F-6E62-3C8661493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678B6C-9C80-FA33-05B0-4CC9B40D9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73DC1-25C3-C54D-980A-8221D6D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817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EC955-E79C-4E09-1530-237B3D8DB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B06863-EDA8-A5E8-0D25-E228D956AF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6A581E-6E60-DEEB-8AD1-00F09DF4F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97C5-DA7A-DB47-9A24-49A482567A84}" type="datetimeFigureOut">
              <a:rPr lang="en-US" smtClean="0"/>
              <a:t>5/28/24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96B7B-EC3F-90BA-CBA6-01079004A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1940ED-B54F-3FF6-D7BB-63C364837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73DC1-25C3-C54D-980A-8221D6D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745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1E1F45-8AB7-DB64-3485-CE0E236D8A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59C920-749F-1635-AB47-67088558A1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8D51FE-737B-F30A-8F88-DFE38068C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97C5-DA7A-DB47-9A24-49A482567A84}" type="datetimeFigureOut">
              <a:rPr lang="en-US" smtClean="0"/>
              <a:t>5/28/24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42156-96E5-025F-AFFA-D8300F692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737EB-7C23-226F-0AC0-514A4C0F6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73DC1-25C3-C54D-980A-8221D6D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98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905ED-41D5-0C7E-9522-CEBFA3EC2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BFECE-2B7C-C150-584C-9C4DA40773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D37D4-7147-5578-E2E3-F8C547EA9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97C5-DA7A-DB47-9A24-49A482567A84}" type="datetimeFigureOut">
              <a:rPr lang="en-US" smtClean="0"/>
              <a:t>5/28/24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078A1A-F282-5F61-46C7-AEA03AE62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11D6C-C11A-B844-456F-8A7DB8737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73DC1-25C3-C54D-980A-8221D6D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334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4ED09-790E-A44D-C18A-F1106C6D1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9E5604-D5DC-2F29-60FA-6D78F850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CC1F54-7667-83B5-14E0-4B8840B20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97C5-DA7A-DB47-9A24-49A482567A84}" type="datetimeFigureOut">
              <a:rPr lang="en-US" smtClean="0"/>
              <a:t>5/28/24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78A5AD-0A59-FBFE-374C-5FB7E6E2E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29A2E-F512-3B17-A862-65D40D598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73DC1-25C3-C54D-980A-8221D6D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782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0D6DD-D915-671D-6C5D-B80788BBD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27FF0-947F-80BC-0B65-5906CC2B50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B999C2-1544-2AF0-E971-A9FDBE9E75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0A6DC5-7EA7-8544-8F6A-DD2EE2A5B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97C5-DA7A-DB47-9A24-49A482567A84}" type="datetimeFigureOut">
              <a:rPr lang="en-US" smtClean="0"/>
              <a:t>5/28/24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4B5D6A-3DF7-5A9B-A234-1458DD1AF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63E9DA-6CFC-3BFB-F4BE-76BBAC70C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73DC1-25C3-C54D-980A-8221D6D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97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64E2F-13D5-16D2-6339-07402F5A9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EB6C2C-3888-3CF7-8830-5FFD588F3C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3C027A-FAFE-53C3-1710-FE0A57EEFA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CAED1C-A335-E926-A2BD-CB94FDF188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9F8129-8197-63EB-A055-6656BB5789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C7E12C-DF75-C78E-F052-646C98D22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97C5-DA7A-DB47-9A24-49A482567A84}" type="datetimeFigureOut">
              <a:rPr lang="en-US" smtClean="0"/>
              <a:t>5/28/24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807840-1D39-F4E1-70F1-01092055D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CAFE7C-CE0E-5ADE-49BE-906653444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73DC1-25C3-C54D-980A-8221D6D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78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B1339-BD22-0E93-C5E8-460908DE9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010261-7738-912D-C7BF-D6112C3A0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97C5-DA7A-DB47-9A24-49A482567A84}" type="datetimeFigureOut">
              <a:rPr lang="en-US" smtClean="0"/>
              <a:t>5/28/24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875CB6-B5CB-2EE1-5D01-F017592DA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58F6F5-AF50-0352-56E5-D3D9D5F09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73DC1-25C3-C54D-980A-8221D6D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457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945FAD-B2DE-B27C-0A57-5793B617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97C5-DA7A-DB47-9A24-49A482567A84}" type="datetimeFigureOut">
              <a:rPr lang="en-US" smtClean="0"/>
              <a:t>5/28/24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88713B-AD4A-3775-70DA-7D990AD70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96794A-EE2B-C8DF-AA02-BE7815538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73DC1-25C3-C54D-980A-8221D6D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863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C6C18-EE67-F439-C141-478E5C48B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BFF60-CA2A-3A26-4020-EB2AF0D5F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121A63-E443-C300-E2EB-81DF705AB3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3FCA54-F15B-DF1E-B8D7-6A8CE3B6C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97C5-DA7A-DB47-9A24-49A482567A84}" type="datetimeFigureOut">
              <a:rPr lang="en-US" smtClean="0"/>
              <a:t>5/28/24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29731-8556-0DA2-0591-7819ACB64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284A5D-07E2-5EE9-337E-4E3378CD7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73DC1-25C3-C54D-980A-8221D6D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197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D16CD-1A92-BF25-73F4-C2B8AA6D5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6E38BC-0E47-8051-CF2D-5DA59A553D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AF7C92-84B8-E82C-9CDA-BC3F745C85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C954D8-04E4-A524-0A74-744089EAA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97C5-DA7A-DB47-9A24-49A482567A84}" type="datetimeFigureOut">
              <a:rPr lang="en-US" smtClean="0"/>
              <a:t>5/28/24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9A9FEA-6346-B323-6A6C-FF4E798F8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24E3D8-D4B3-0B37-F73B-A0394301D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73DC1-25C3-C54D-980A-8221D6D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896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E4C5D5-70CA-67CC-DF6B-52E76BED1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09E372-2900-0FF6-067F-A063C6BC19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E9CD78-B758-739B-CA3B-2250573594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23697C5-DA7A-DB47-9A24-49A482567A84}" type="datetimeFigureOut">
              <a:rPr lang="en-US" smtClean="0"/>
              <a:t>5/28/24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1C81B-C9AE-DE54-9DC0-4CD0A26D64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A4E59-BDD5-D5DB-FAAE-7F36D62A78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973DC1-25C3-C54D-980A-8221D6D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086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view.nasa.gov/pace-data-layers" TargetMode="External"/><Relationship Id="rId2" Type="http://schemas.openxmlformats.org/officeDocument/2006/relationships/hyperlink" Target="https://go.nasa.gov/49Pw00z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oceandata.sci.gsfc.nasa.gov/appkey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arthdata.nasa.gov/learn/data-chats" TargetMode="External"/><Relationship Id="rId2" Type="http://schemas.openxmlformats.org/officeDocument/2006/relationships/hyperlink" Target="https://earthdata.nasa.gov/profile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cATnW5KJJo" TargetMode="External"/><Relationship Id="rId2" Type="http://schemas.openxmlformats.org/officeDocument/2006/relationships/hyperlink" Target="https://www.earthdata.nasa.gov/learn/webinars-and-tutorials/cloud-primer-amazon-web-service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ceancolor.gsfc.nasa.gov/resources/docs/tutorials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go.nasa.gov/45fpApw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youtube.com/c/NASAEarthdat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twitter.com/NASAEarthData/status/1778523686242509099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NASAEarthData/posts/736319185337917" TargetMode="External"/><Relationship Id="rId2" Type="http://schemas.openxmlformats.org/officeDocument/2006/relationships/hyperlink" Target="http://www.facebook.com/NASAEarthdat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NASAEarthdata" TargetMode="External"/><Relationship Id="rId2" Type="http://schemas.openxmlformats.org/officeDocument/2006/relationships/hyperlink" Target="mailto:Jennifer.L.Brennan@nasa.gov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NASAEarthdata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73" y="1864285"/>
            <a:ext cx="11028587" cy="1325563"/>
          </a:xfrm>
        </p:spPr>
        <p:txBody>
          <a:bodyPr>
            <a:normAutofit/>
          </a:bodyPr>
          <a:lstStyle/>
          <a:p>
            <a:r>
              <a:rPr lang="en-US" sz="4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Joint Communications Efforts: ESDIS/OB.DAAC</a:t>
            </a:r>
            <a:br>
              <a:rPr lang="en-US" sz="4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April 7, 2023– May 27, 2024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19B4046-A6E1-43D4-AD93-6D57F1FAFCD4}"/>
              </a:ext>
            </a:extLst>
          </p:cNvPr>
          <p:cNvSpPr/>
          <p:nvPr/>
        </p:nvSpPr>
        <p:spPr>
          <a:xfrm>
            <a:off x="7990439" y="6138660"/>
            <a:ext cx="399576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1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22FD053-BFC1-48F9-A1CD-56E34B185F22}"/>
              </a:ext>
            </a:extLst>
          </p:cNvPr>
          <p:cNvSpPr/>
          <p:nvPr/>
        </p:nvSpPr>
        <p:spPr>
          <a:xfrm>
            <a:off x="8309633" y="6166413"/>
            <a:ext cx="372767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1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70C6FFC-FC2F-408E-8A14-6D144605A4B3}"/>
              </a:ext>
            </a:extLst>
          </p:cNvPr>
          <p:cNvSpPr/>
          <p:nvPr/>
        </p:nvSpPr>
        <p:spPr>
          <a:xfrm>
            <a:off x="8236532" y="5603076"/>
            <a:ext cx="372767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100" dirty="0"/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5558EF55-5FF1-432F-B271-83934E306E5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B2882F-E209-CBE4-0184-4A3F57FC8FBD}"/>
              </a:ext>
            </a:extLst>
          </p:cNvPr>
          <p:cNvSpPr txBox="1"/>
          <p:nvPr/>
        </p:nvSpPr>
        <p:spPr>
          <a:xfrm>
            <a:off x="694373" y="3754904"/>
            <a:ext cx="1049845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2"/>
                </a:solidFill>
              </a:rPr>
              <a:t>Data User Profiles and Data Chats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2"/>
                </a:solidFill>
              </a:rPr>
              <a:t>Data Tool in Focus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2"/>
                </a:solidFill>
              </a:rPr>
              <a:t>Feature Articles &amp; Dataset Announcements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err="1">
                <a:solidFill>
                  <a:schemeClr val="tx2"/>
                </a:solidFill>
              </a:rPr>
              <a:t>Earthdata</a:t>
            </a:r>
            <a:r>
              <a:rPr lang="en-US" sz="2800" b="1" dirty="0">
                <a:solidFill>
                  <a:schemeClr val="tx2"/>
                </a:solidFill>
              </a:rPr>
              <a:t> Webinars/Workshops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2"/>
                </a:solidFill>
              </a:rPr>
              <a:t>Social Media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A569006-6D8C-3A0B-1F0D-5F1B36A84C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1154"/>
          <a:stretch/>
        </p:blipFill>
        <p:spPr>
          <a:xfrm>
            <a:off x="0" y="-1"/>
            <a:ext cx="12192000" cy="129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235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BD8096-B55C-06C3-368C-8BBC48635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1381"/>
            <a:ext cx="10512552" cy="406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Earthdata Tools</a:t>
            </a:r>
          </a:p>
        </p:txBody>
      </p:sp>
      <p:sp>
        <p:nvSpPr>
          <p:cNvPr id="9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328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6" name="Rectangle 65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3B2D26-E93A-4EF8-2269-D2076FF9E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US" sz="5000" dirty="0" err="1"/>
              <a:t>Earthdata</a:t>
            </a:r>
            <a:r>
              <a:rPr lang="en-US" sz="5000" dirty="0"/>
              <a:t> </a:t>
            </a:r>
            <a:br>
              <a:rPr lang="en-US" sz="5000" dirty="0"/>
            </a:br>
            <a:r>
              <a:rPr lang="en-US" sz="5000" dirty="0"/>
              <a:t>Search Client</a:t>
            </a:r>
          </a:p>
        </p:txBody>
      </p:sp>
      <p:sp>
        <p:nvSpPr>
          <p:cNvPr id="67" name="sketch line">
            <a:extLst>
              <a:ext uri="{FF2B5EF4-FFF2-40B4-BE49-F238E27FC236}">
                <a16:creationId xmlns:a16="http://schemas.microsoft.com/office/drawing/2014/main" id="{650D18FE-0824-4A46-B22C-A86B52E57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610CD776-CE8F-02DF-C189-A48EDEFFAB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en-US" sz="2200"/>
              <a:t>Data Provider names: OB_DAAC and OB_CLOUD</a:t>
            </a:r>
          </a:p>
          <a:p>
            <a:r>
              <a:rPr lang="en-US" sz="2200"/>
              <a:t>Cloud Datasets: PACE</a:t>
            </a:r>
          </a:p>
          <a:p>
            <a:r>
              <a:rPr lang="en-US" sz="2200"/>
              <a:t>Search Methods: </a:t>
            </a:r>
          </a:p>
          <a:p>
            <a:pPr lvl="1"/>
            <a:r>
              <a:rPr lang="en-US" sz="2200"/>
              <a:t>Search Bar</a:t>
            </a:r>
          </a:p>
          <a:p>
            <a:pPr lvl="1"/>
            <a:r>
              <a:rPr lang="en-US" sz="2200"/>
              <a:t>Spatial (including Shapefiles), Temporal, Feature </a:t>
            </a:r>
          </a:p>
          <a:p>
            <a:pPr lvl="1"/>
            <a:r>
              <a:rPr lang="en-US" sz="2200"/>
              <a:t>Data Portals</a:t>
            </a:r>
          </a:p>
          <a:p>
            <a:pPr lvl="1"/>
            <a:r>
              <a:rPr lang="en-US" sz="2200"/>
              <a:t>Filters</a:t>
            </a:r>
          </a:p>
          <a:p>
            <a:pPr marL="0" indent="0">
              <a:buNone/>
            </a:pPr>
            <a:endParaRPr lang="en-US" sz="2200"/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C660DECE-CB0B-1940-9248-7FC70C18CE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9048" y="1231766"/>
            <a:ext cx="5458968" cy="4394468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id="{72371604-E079-B62B-0DAD-E72385DBA8AF}"/>
              </a:ext>
            </a:extLst>
          </p:cNvPr>
          <p:cNvSpPr/>
          <p:nvPr/>
        </p:nvSpPr>
        <p:spPr>
          <a:xfrm>
            <a:off x="9690538" y="2974428"/>
            <a:ext cx="1867478" cy="693682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8F5C5E6-1E9B-56BB-B9C5-D5545DDEA456}"/>
              </a:ext>
            </a:extLst>
          </p:cNvPr>
          <p:cNvSpPr/>
          <p:nvPr/>
        </p:nvSpPr>
        <p:spPr>
          <a:xfrm>
            <a:off x="9681394" y="4932552"/>
            <a:ext cx="1867478" cy="693682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34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E77CB2-B7AE-A8B1-CE27-B30D45F63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 err="1"/>
              <a:t>Earthdata</a:t>
            </a:r>
            <a:r>
              <a:rPr lang="en-US" sz="5400" dirty="0"/>
              <a:t> Search Client</a:t>
            </a:r>
          </a:p>
        </p:txBody>
      </p:sp>
      <p:sp>
        <p:nvSpPr>
          <p:cNvPr id="26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FFB2F-BB3C-D9A9-F2C0-07B18CA512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News:</a:t>
            </a:r>
          </a:p>
          <a:p>
            <a:pPr lvl="1"/>
            <a:r>
              <a:rPr lang="en-US" sz="2200" dirty="0"/>
              <a:t>Adding browse imagery to metadata</a:t>
            </a:r>
          </a:p>
          <a:p>
            <a:pPr lvl="1"/>
            <a:r>
              <a:rPr lang="en-US" sz="2200" dirty="0"/>
              <a:t>Ordering capability is being tested, which will enable </a:t>
            </a:r>
            <a:r>
              <a:rPr lang="en-US" sz="2200" dirty="0" err="1"/>
              <a:t>subsetting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830148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1C1F3-3BC2-FCCB-25EA-4E4951510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Community-developed Scripts</a:t>
            </a:r>
          </a:p>
        </p:txBody>
      </p:sp>
      <p:pic>
        <p:nvPicPr>
          <p:cNvPr id="4" name="Content Placeholder 6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3F54A6A0-8387-3276-28C9-6E1D47621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139" y="2128785"/>
            <a:ext cx="9552259" cy="3250559"/>
          </a:xfrm>
          <a:prstGeom prst="rect">
            <a:avLst/>
          </a:prstGeom>
        </p:spPr>
      </p:pic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8F7ADE20-D4DF-53C6-3C5A-29893AEEB228}"/>
              </a:ext>
            </a:extLst>
          </p:cNvPr>
          <p:cNvSpPr txBox="1">
            <a:spLocks/>
          </p:cNvSpPr>
          <p:nvPr/>
        </p:nvSpPr>
        <p:spPr>
          <a:xfrm>
            <a:off x="838200" y="1461452"/>
            <a:ext cx="5761382" cy="393509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Python API Library: </a:t>
            </a:r>
            <a:r>
              <a:rPr lang="en-US" dirty="0" err="1"/>
              <a:t>earthaccess</a:t>
            </a:r>
            <a:endParaRPr lang="en-US" dirty="0"/>
          </a:p>
          <a:p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EAF7FF9-86B9-1D16-A0F0-AE3D7DBF445A}"/>
              </a:ext>
            </a:extLst>
          </p:cNvPr>
          <p:cNvSpPr txBox="1">
            <a:spLocks/>
          </p:cNvSpPr>
          <p:nvPr/>
        </p:nvSpPr>
        <p:spPr bwMode="auto">
          <a:xfrm>
            <a:off x="3718891" y="6015448"/>
            <a:ext cx="7791001" cy="610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Quire Sans" panose="020B0502040400020003" pitchFamily="34" charset="0"/>
              </a:defRPr>
            </a:lvl1pPr>
            <a:lvl2pPr marL="685800" indent="-228600" algn="l" rtl="0" fontAlgn="base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Quire Sans" panose="020B0502040400020003" pitchFamily="34" charset="0"/>
              </a:defRPr>
            </a:lvl2pPr>
            <a:lvl3pPr marL="1143000" indent="-228600" algn="l" rtl="0" fontAlgn="base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Quire Sans" panose="020B0502040400020003" pitchFamily="34" charset="0"/>
              </a:defRPr>
            </a:lvl3pPr>
            <a:lvl4pPr marL="1600200" indent="-228600" algn="l" rtl="0" fontAlgn="base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Quire Sans" panose="020B0502040400020003" pitchFamily="34" charset="0"/>
              </a:defRPr>
            </a:lvl4pPr>
            <a:lvl5pPr marL="2057400" indent="-228600" algn="l" rtl="0" fontAlgn="base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Quire Sans" panose="020B05020404000200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2000" dirty="0"/>
              <a:t>https://</a:t>
            </a:r>
            <a:r>
              <a:rPr lang="en-US" sz="2000" dirty="0" err="1"/>
              <a:t>www.earthdata.nasa.gov</a:t>
            </a:r>
            <a:r>
              <a:rPr lang="en-US" sz="2000" dirty="0"/>
              <a:t>/learn/blog/</a:t>
            </a:r>
            <a:r>
              <a:rPr lang="en-US" sz="2000" dirty="0" err="1"/>
              <a:t>earthaccess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45539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B7812-32DC-46EA-9B87-440486CE7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Worldview/GIBS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533189-EC4A-023B-3E3C-010899581B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PACE orbit view </a:t>
            </a:r>
          </a:p>
          <a:p>
            <a:pPr lvl="1"/>
            <a:r>
              <a:rPr lang="en-US" dirty="0">
                <a:hlinkClick r:id="rId2"/>
              </a:rPr>
              <a:t>https://worldview.nasa.gov/pace-orbit-track</a:t>
            </a:r>
            <a:endParaRPr lang="en-US" dirty="0"/>
          </a:p>
          <a:p>
            <a:r>
              <a:rPr lang="en-US" dirty="0"/>
              <a:t>PACE OCI data layers (CHL, True Color)</a:t>
            </a:r>
          </a:p>
          <a:p>
            <a:pPr lvl="1"/>
            <a:r>
              <a:rPr lang="en-US" dirty="0">
                <a:hlinkClick r:id="rId3"/>
              </a:rPr>
              <a:t>https://worldview.nasa.gov/pace-data-layers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1CB5EC-285C-FC31-B366-33A0B5D22ED9}"/>
              </a:ext>
            </a:extLst>
          </p:cNvPr>
          <p:cNvSpPr txBox="1">
            <a:spLocks/>
          </p:cNvSpPr>
          <p:nvPr/>
        </p:nvSpPr>
        <p:spPr bwMode="auto">
          <a:xfrm>
            <a:off x="3718891" y="6015448"/>
            <a:ext cx="7791001" cy="610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Quire Sans" panose="020B0502040400020003" pitchFamily="34" charset="0"/>
              </a:defRPr>
            </a:lvl1pPr>
            <a:lvl2pPr marL="685800" indent="-228600" algn="l" rtl="0" fontAlgn="base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Quire Sans" panose="020B0502040400020003" pitchFamily="34" charset="0"/>
              </a:defRPr>
            </a:lvl2pPr>
            <a:lvl3pPr marL="1143000" indent="-228600" algn="l" rtl="0" fontAlgn="base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Quire Sans" panose="020B0502040400020003" pitchFamily="34" charset="0"/>
              </a:defRPr>
            </a:lvl3pPr>
            <a:lvl4pPr marL="1600200" indent="-228600" algn="l" rtl="0" fontAlgn="base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Quire Sans" panose="020B0502040400020003" pitchFamily="34" charset="0"/>
              </a:defRPr>
            </a:lvl4pPr>
            <a:lvl5pPr marL="2057400" indent="-228600" algn="l" rtl="0" fontAlgn="base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Quire Sans" panose="020B05020404000200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2000" dirty="0"/>
              <a:t>https://</a:t>
            </a:r>
            <a:r>
              <a:rPr lang="en-US" sz="2000" dirty="0" err="1"/>
              <a:t>worldview.earthdata.nasa.gov</a:t>
            </a:r>
            <a:r>
              <a:rPr lang="en-US" sz="20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251934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BD8096-B55C-06C3-368C-8BBC48635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1381"/>
            <a:ext cx="10512552" cy="406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OB.DAAC Tools</a:t>
            </a:r>
          </a:p>
        </p:txBody>
      </p:sp>
      <p:sp>
        <p:nvSpPr>
          <p:cNvPr id="16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363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63E07-BF73-6F86-06E2-C3579FA6A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58890-0EFA-7996-D403-19E37A6385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8" descr="A screenshot of a website&#10;&#10;Description automatically generated">
            <a:extLst>
              <a:ext uri="{FF2B5EF4-FFF2-40B4-BE49-F238E27FC236}">
                <a16:creationId xmlns:a16="http://schemas.microsoft.com/office/drawing/2014/main" id="{4C3D909E-B7FD-8727-8539-C2D5B4C43B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369"/>
          <a:stretch/>
        </p:blipFill>
        <p:spPr>
          <a:xfrm>
            <a:off x="369482" y="681037"/>
            <a:ext cx="11453036" cy="57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6048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6CA067-C6C4-5A47-6BD3-2689D5AAC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/>
              <a:t>Direct Data Access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7F31C0-9CB5-CA05-F7DE-2104C0970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/>
              <a:t>All OB.DAAC data holdings: all mission, project, ancillary, browse imagery and data</a:t>
            </a:r>
          </a:p>
          <a:p>
            <a:r>
              <a:rPr lang="en-US" sz="2200"/>
              <a:t>Generate and append your appkey to wget statements to avoid logging in each time and for hidden data access</a:t>
            </a:r>
          </a:p>
          <a:p>
            <a:pPr lvl="1"/>
            <a:r>
              <a:rPr lang="en-US" sz="2200">
                <a:hlinkClick r:id="rId2"/>
              </a:rPr>
              <a:t>https://oceandata.sci.gsfc.nasa.gov/appkey/</a:t>
            </a:r>
            <a:endParaRPr lang="en-US" sz="2200"/>
          </a:p>
          <a:p>
            <a:endParaRPr lang="en-US" sz="2200"/>
          </a:p>
          <a:p>
            <a:endParaRPr lang="en-US" sz="2200"/>
          </a:p>
          <a:p>
            <a:pPr marL="0" indent="0">
              <a:buNone/>
            </a:pPr>
            <a:endParaRPr lang="en-US" sz="22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A8AEFE-6CA7-3CE5-11EE-ECE2F2976344}"/>
              </a:ext>
            </a:extLst>
          </p:cNvPr>
          <p:cNvSpPr txBox="1"/>
          <p:nvPr/>
        </p:nvSpPr>
        <p:spPr>
          <a:xfrm>
            <a:off x="6198706" y="6176963"/>
            <a:ext cx="56156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oceandata.sci.gsfc.nasa.gov</a:t>
            </a:r>
            <a:r>
              <a:rPr lang="en-US" dirty="0"/>
              <a:t>/</a:t>
            </a:r>
            <a:r>
              <a:rPr lang="en-US" dirty="0" err="1"/>
              <a:t>directdataaccess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5192604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D33050-A411-7DE6-8CD1-5DE9B3A93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/>
              <a:t>File Search</a:t>
            </a:r>
          </a:p>
        </p:txBody>
      </p:sp>
      <p:sp>
        <p:nvSpPr>
          <p:cNvPr id="6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519599-A497-65EF-40E0-13FC6D496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Web Form</a:t>
            </a:r>
          </a:p>
          <a:p>
            <a:pPr lvl="1"/>
            <a:r>
              <a:rPr lang="en-US" sz="2200" dirty="0"/>
              <a:t>Returns results in HTML or text format</a:t>
            </a:r>
          </a:p>
          <a:p>
            <a:pPr lvl="1"/>
            <a:r>
              <a:rPr lang="en-US" sz="2200" dirty="0"/>
              <a:t>Help page describes usage and options</a:t>
            </a:r>
          </a:p>
          <a:p>
            <a:r>
              <a:rPr lang="en-US" sz="2200" dirty="0"/>
              <a:t>Query API </a:t>
            </a:r>
          </a:p>
          <a:p>
            <a:pPr lvl="1"/>
            <a:r>
              <a:rPr lang="en-US" sz="2200" dirty="0" err="1"/>
              <a:t>wget</a:t>
            </a:r>
            <a:r>
              <a:rPr lang="en-US" sz="2200" dirty="0"/>
              <a:t> and curl commands provided based on selections</a:t>
            </a:r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06C586-74A5-762E-1916-5EB42F510093}"/>
              </a:ext>
            </a:extLst>
          </p:cNvPr>
          <p:cNvSpPr txBox="1"/>
          <p:nvPr/>
        </p:nvSpPr>
        <p:spPr>
          <a:xfrm>
            <a:off x="6198706" y="6176963"/>
            <a:ext cx="56156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oceandata.sci.gsfc.nasa.gov</a:t>
            </a:r>
            <a:r>
              <a:rPr lang="en-US" dirty="0"/>
              <a:t>/</a:t>
            </a:r>
            <a:r>
              <a:rPr lang="en-US" dirty="0" err="1"/>
              <a:t>api</a:t>
            </a:r>
            <a:r>
              <a:rPr lang="en-US" dirty="0"/>
              <a:t>/</a:t>
            </a:r>
            <a:r>
              <a:rPr lang="en-US" dirty="0" err="1"/>
              <a:t>file_search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7360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BC99E2-4D35-4B91-3D32-C5FB1F29B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/>
              <a:t>File Search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AC812-1E59-E4E6-BDB2-093B2A3DD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/>
              <a:t>Recent updates</a:t>
            </a:r>
          </a:p>
          <a:p>
            <a:pPr lvl="1"/>
            <a:r>
              <a:rPr lang="en-US" sz="2200"/>
              <a:t>Choose date range or find data going backward starting from today</a:t>
            </a:r>
          </a:p>
          <a:p>
            <a:pPr lvl="1"/>
            <a:r>
              <a:rPr lang="en-US" sz="2200"/>
              <a:t>Improved messaging on Results page</a:t>
            </a:r>
          </a:p>
          <a:p>
            <a:pPr lvl="1"/>
            <a:endParaRPr lang="en-US" sz="22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1B64A6-3CA3-5635-889B-978DC1192833}"/>
              </a:ext>
            </a:extLst>
          </p:cNvPr>
          <p:cNvSpPr txBox="1"/>
          <p:nvPr/>
        </p:nvSpPr>
        <p:spPr>
          <a:xfrm>
            <a:off x="6198706" y="6176963"/>
            <a:ext cx="56156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oceandata.sci.gsfc.nasa.gov</a:t>
            </a:r>
            <a:r>
              <a:rPr lang="en-US" dirty="0"/>
              <a:t>/</a:t>
            </a:r>
            <a:r>
              <a:rPr lang="en-US" dirty="0" err="1"/>
              <a:t>api</a:t>
            </a:r>
            <a:r>
              <a:rPr lang="en-US" dirty="0"/>
              <a:t>/</a:t>
            </a:r>
            <a:r>
              <a:rPr lang="en-US" dirty="0" err="1"/>
              <a:t>file_search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439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7CDAB9D-7EF6-70CE-69F7-675B5B872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063" y="1904569"/>
            <a:ext cx="424688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User Profiles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3BB6F1A-275E-2DA3-03CC-A691DF4B1C5B}"/>
              </a:ext>
            </a:extLst>
          </p:cNvPr>
          <p:cNvSpPr txBox="1"/>
          <p:nvPr/>
        </p:nvSpPr>
        <p:spPr>
          <a:xfrm>
            <a:off x="5765342" y="2821817"/>
            <a:ext cx="5633586" cy="315983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b="1" i="0" dirty="0">
                <a:solidFill>
                  <a:schemeClr val="tx2"/>
                </a:solidFill>
              </a:rPr>
              <a:t> About the Profiles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1400" b="1" i="0" dirty="0">
              <a:solidFill>
                <a:schemeClr val="tx2"/>
              </a:solidFill>
            </a:endParaRPr>
          </a:p>
          <a:p>
            <a:pPr marL="285750" marR="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Between 2015-2023 Published 4</a:t>
            </a:r>
            <a:r>
              <a:rPr lang="en-US" sz="1400" baseline="30000" dirty="0">
                <a:solidFill>
                  <a:schemeClr val="tx2"/>
                </a:solidFill>
              </a:rPr>
              <a:t>th</a:t>
            </a:r>
            <a:r>
              <a:rPr lang="en-US" sz="1400" dirty="0">
                <a:solidFill>
                  <a:schemeClr val="tx2"/>
                </a:solidFill>
              </a:rPr>
              <a:t> Thursday of each month. </a:t>
            </a:r>
          </a:p>
          <a:p>
            <a:pPr marL="285750" marR="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i="0" dirty="0">
                <a:solidFill>
                  <a:schemeClr val="tx2"/>
                </a:solidFill>
              </a:rPr>
              <a:t>Each monthly profile featured a different DAAC </a:t>
            </a:r>
            <a:r>
              <a:rPr lang="en-US" sz="1400" dirty="0">
                <a:solidFill>
                  <a:schemeClr val="tx2"/>
                </a:solidFill>
              </a:rPr>
              <a:t>UWG member and his/her research</a:t>
            </a:r>
          </a:p>
          <a:p>
            <a:pPr marL="285750" marR="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Promoted via NASA </a:t>
            </a:r>
            <a:r>
              <a:rPr lang="en-US" sz="1400" dirty="0" err="1">
                <a:solidFill>
                  <a:schemeClr val="tx2"/>
                </a:solidFill>
              </a:rPr>
              <a:t>Earthdata</a:t>
            </a:r>
            <a:r>
              <a:rPr lang="en-US" sz="1400" dirty="0">
                <a:solidFill>
                  <a:schemeClr val="tx2"/>
                </a:solidFill>
              </a:rPr>
              <a:t> social media</a:t>
            </a:r>
          </a:p>
          <a:p>
            <a:pPr marL="285750" marR="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2"/>
                </a:solidFill>
              </a:rPr>
              <a:t>Note: To allow for more flexibility regarding topics and profile subjects, beginning in January 2024 we have switched to monthly Data Chats. </a:t>
            </a:r>
          </a:p>
          <a:p>
            <a:pPr marR="0" algn="l">
              <a:spcBef>
                <a:spcPts val="0"/>
              </a:spcBef>
              <a:spcAft>
                <a:spcPts val="0"/>
              </a:spcAft>
            </a:pPr>
            <a:endParaRPr lang="en-US" sz="1400" i="0" dirty="0">
              <a:solidFill>
                <a:schemeClr val="tx2"/>
              </a:solidFill>
            </a:endParaRPr>
          </a:p>
          <a:p>
            <a:pPr marL="0" marR="0" algn="l">
              <a:spcBef>
                <a:spcPts val="0"/>
              </a:spcBef>
              <a:spcAft>
                <a:spcPts val="800"/>
              </a:spcAft>
            </a:pPr>
            <a:r>
              <a:rPr lang="en-US" sz="1400" b="1" dirty="0">
                <a:solidFill>
                  <a:schemeClr val="tx2"/>
                </a:solidFill>
              </a:rPr>
              <a:t>Data User Profiles: </a:t>
            </a:r>
            <a:r>
              <a:rPr lang="en-US" sz="1400" dirty="0">
                <a:solidFill>
                  <a:srgbClr val="0563C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https://earthdata.nasa.gov/profiles</a:t>
            </a:r>
            <a:endParaRPr lang="en-US" sz="1400" dirty="0">
              <a:solidFill>
                <a:srgbClr val="000000"/>
              </a:solidFill>
            </a:endParaRPr>
          </a:p>
          <a:p>
            <a:pPr marL="0" marR="0" algn="l">
              <a:spcBef>
                <a:spcPts val="0"/>
              </a:spcBef>
              <a:spcAft>
                <a:spcPts val="800"/>
              </a:spcAft>
            </a:pPr>
            <a:r>
              <a:rPr lang="en-US" sz="1400" b="1" dirty="0">
                <a:solidFill>
                  <a:schemeClr val="tx2"/>
                </a:solidFill>
              </a:rPr>
              <a:t>Data Chats: </a:t>
            </a:r>
            <a:r>
              <a:rPr lang="en-US" sz="1400" dirty="0">
                <a:solidFill>
                  <a:srgbClr val="000000"/>
                </a:solidFill>
                <a:hlinkClick r:id="rId3"/>
              </a:rPr>
              <a:t>https://www.earthdata.nasa.gov/learn/data-chats</a:t>
            </a:r>
            <a:endParaRPr lang="en-US" sz="1400" dirty="0">
              <a:solidFill>
                <a:srgbClr val="000000"/>
              </a:solidFill>
            </a:endParaRPr>
          </a:p>
          <a:p>
            <a:pPr marL="0" marR="0" algn="l">
              <a:spcBef>
                <a:spcPts val="0"/>
              </a:spcBef>
              <a:spcAft>
                <a:spcPts val="800"/>
              </a:spcAft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1C22A3-0D1C-F61E-04DF-65974852B4EE}"/>
              </a:ext>
            </a:extLst>
          </p:cNvPr>
          <p:cNvSpPr txBox="1"/>
          <p:nvPr/>
        </p:nvSpPr>
        <p:spPr>
          <a:xfrm>
            <a:off x="999063" y="6154510"/>
            <a:ext cx="3997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Published 11/30/23</a:t>
            </a:r>
          </a:p>
        </p:txBody>
      </p:sp>
      <p:pic>
        <p:nvPicPr>
          <p:cNvPr id="2" name="Picture 2" descr="Image preview">
            <a:extLst>
              <a:ext uri="{FF2B5EF4-FFF2-40B4-BE49-F238E27FC236}">
                <a16:creationId xmlns:a16="http://schemas.microsoft.com/office/drawing/2014/main" id="{0A2D441A-0BEA-C48C-6DB1-56DD50E3D6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213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BEA0D0F-386E-3C9D-C826-AA3F3834823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807" t="14628" r="22451" b="6019"/>
          <a:stretch/>
        </p:blipFill>
        <p:spPr>
          <a:xfrm>
            <a:off x="1111566" y="2821817"/>
            <a:ext cx="4021874" cy="310896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046950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35DB3719-6FDC-4E5D-891D-FF40B7300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52B072-177A-4E29-5BA2-855693B12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Visual Browser – Level 3 &amp; 4</a:t>
            </a:r>
          </a:p>
        </p:txBody>
      </p:sp>
      <p:sp>
        <p:nvSpPr>
          <p:cNvPr id="16" name="sketch line">
            <a:extLst>
              <a:ext uri="{FF2B5EF4-FFF2-40B4-BE49-F238E27FC236}">
                <a16:creationId xmlns:a16="http://schemas.microsoft.com/office/drawing/2014/main" id="{E0CBAC23-2E3F-4A90-BA59-F8299F6A5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1865313"/>
            <a:ext cx="10424160" cy="18288"/>
          </a:xfrm>
          <a:custGeom>
            <a:avLst/>
            <a:gdLst>
              <a:gd name="connsiteX0" fmla="*/ 0 w 10424160"/>
              <a:gd name="connsiteY0" fmla="*/ 0 h 18288"/>
              <a:gd name="connsiteX1" fmla="*/ 903427 w 10424160"/>
              <a:gd name="connsiteY1" fmla="*/ 0 h 18288"/>
              <a:gd name="connsiteX2" fmla="*/ 1389888 w 10424160"/>
              <a:gd name="connsiteY2" fmla="*/ 0 h 18288"/>
              <a:gd name="connsiteX3" fmla="*/ 2189074 w 10424160"/>
              <a:gd name="connsiteY3" fmla="*/ 0 h 18288"/>
              <a:gd name="connsiteX4" fmla="*/ 2675534 w 10424160"/>
              <a:gd name="connsiteY4" fmla="*/ 0 h 18288"/>
              <a:gd name="connsiteX5" fmla="*/ 3370478 w 10424160"/>
              <a:gd name="connsiteY5" fmla="*/ 0 h 18288"/>
              <a:gd name="connsiteX6" fmla="*/ 4169664 w 10424160"/>
              <a:gd name="connsiteY6" fmla="*/ 0 h 18288"/>
              <a:gd name="connsiteX7" fmla="*/ 4551883 w 10424160"/>
              <a:gd name="connsiteY7" fmla="*/ 0 h 18288"/>
              <a:gd name="connsiteX8" fmla="*/ 4934102 w 10424160"/>
              <a:gd name="connsiteY8" fmla="*/ 0 h 18288"/>
              <a:gd name="connsiteX9" fmla="*/ 5837530 w 10424160"/>
              <a:gd name="connsiteY9" fmla="*/ 0 h 18288"/>
              <a:gd name="connsiteX10" fmla="*/ 6532474 w 10424160"/>
              <a:gd name="connsiteY10" fmla="*/ 0 h 18288"/>
              <a:gd name="connsiteX11" fmla="*/ 6914693 w 10424160"/>
              <a:gd name="connsiteY11" fmla="*/ 0 h 18288"/>
              <a:gd name="connsiteX12" fmla="*/ 7609637 w 10424160"/>
              <a:gd name="connsiteY12" fmla="*/ 0 h 18288"/>
              <a:gd name="connsiteX13" fmla="*/ 8513064 w 10424160"/>
              <a:gd name="connsiteY13" fmla="*/ 0 h 18288"/>
              <a:gd name="connsiteX14" fmla="*/ 9103766 w 10424160"/>
              <a:gd name="connsiteY14" fmla="*/ 0 h 18288"/>
              <a:gd name="connsiteX15" fmla="*/ 9694469 w 10424160"/>
              <a:gd name="connsiteY15" fmla="*/ 0 h 18288"/>
              <a:gd name="connsiteX16" fmla="*/ 10424160 w 10424160"/>
              <a:gd name="connsiteY16" fmla="*/ 0 h 18288"/>
              <a:gd name="connsiteX17" fmla="*/ 10424160 w 10424160"/>
              <a:gd name="connsiteY17" fmla="*/ 18288 h 18288"/>
              <a:gd name="connsiteX18" fmla="*/ 9729216 w 10424160"/>
              <a:gd name="connsiteY18" fmla="*/ 18288 h 18288"/>
              <a:gd name="connsiteX19" fmla="*/ 8930030 w 10424160"/>
              <a:gd name="connsiteY19" fmla="*/ 18288 h 18288"/>
              <a:gd name="connsiteX20" fmla="*/ 8130845 w 10424160"/>
              <a:gd name="connsiteY20" fmla="*/ 18288 h 18288"/>
              <a:gd name="connsiteX21" fmla="*/ 7644384 w 10424160"/>
              <a:gd name="connsiteY21" fmla="*/ 18288 h 18288"/>
              <a:gd name="connsiteX22" fmla="*/ 6740957 w 10424160"/>
              <a:gd name="connsiteY22" fmla="*/ 18288 h 18288"/>
              <a:gd name="connsiteX23" fmla="*/ 6046013 w 10424160"/>
              <a:gd name="connsiteY23" fmla="*/ 18288 h 18288"/>
              <a:gd name="connsiteX24" fmla="*/ 5663794 w 10424160"/>
              <a:gd name="connsiteY24" fmla="*/ 18288 h 18288"/>
              <a:gd name="connsiteX25" fmla="*/ 4968850 w 10424160"/>
              <a:gd name="connsiteY25" fmla="*/ 18288 h 18288"/>
              <a:gd name="connsiteX26" fmla="*/ 4378147 w 10424160"/>
              <a:gd name="connsiteY26" fmla="*/ 18288 h 18288"/>
              <a:gd name="connsiteX27" fmla="*/ 3787445 w 10424160"/>
              <a:gd name="connsiteY27" fmla="*/ 18288 h 18288"/>
              <a:gd name="connsiteX28" fmla="*/ 3196742 w 10424160"/>
              <a:gd name="connsiteY28" fmla="*/ 18288 h 18288"/>
              <a:gd name="connsiteX29" fmla="*/ 2606040 w 10424160"/>
              <a:gd name="connsiteY29" fmla="*/ 18288 h 18288"/>
              <a:gd name="connsiteX30" fmla="*/ 1806854 w 10424160"/>
              <a:gd name="connsiteY30" fmla="*/ 18288 h 18288"/>
              <a:gd name="connsiteX31" fmla="*/ 1111910 w 10424160"/>
              <a:gd name="connsiteY31" fmla="*/ 18288 h 18288"/>
              <a:gd name="connsiteX32" fmla="*/ 729691 w 10424160"/>
              <a:gd name="connsiteY32" fmla="*/ 18288 h 18288"/>
              <a:gd name="connsiteX33" fmla="*/ 0 w 10424160"/>
              <a:gd name="connsiteY33" fmla="*/ 18288 h 18288"/>
              <a:gd name="connsiteX34" fmla="*/ 0 w 10424160"/>
              <a:gd name="connsiteY3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4160" h="18288" fill="none" extrusionOk="0">
                <a:moveTo>
                  <a:pt x="0" y="0"/>
                </a:moveTo>
                <a:cubicBezTo>
                  <a:pt x="251416" y="-3874"/>
                  <a:pt x="479411" y="-20508"/>
                  <a:pt x="903427" y="0"/>
                </a:cubicBezTo>
                <a:cubicBezTo>
                  <a:pt x="1327443" y="20508"/>
                  <a:pt x="1177990" y="-7387"/>
                  <a:pt x="1389888" y="0"/>
                </a:cubicBezTo>
                <a:cubicBezTo>
                  <a:pt x="1601786" y="7387"/>
                  <a:pt x="1928602" y="-6697"/>
                  <a:pt x="2189074" y="0"/>
                </a:cubicBezTo>
                <a:cubicBezTo>
                  <a:pt x="2449546" y="6697"/>
                  <a:pt x="2440085" y="-21144"/>
                  <a:pt x="2675534" y="0"/>
                </a:cubicBezTo>
                <a:cubicBezTo>
                  <a:pt x="2910983" y="21144"/>
                  <a:pt x="3026158" y="-11124"/>
                  <a:pt x="3370478" y="0"/>
                </a:cubicBezTo>
                <a:cubicBezTo>
                  <a:pt x="3714798" y="11124"/>
                  <a:pt x="3864539" y="-10660"/>
                  <a:pt x="4169664" y="0"/>
                </a:cubicBezTo>
                <a:cubicBezTo>
                  <a:pt x="4474789" y="10660"/>
                  <a:pt x="4471218" y="16488"/>
                  <a:pt x="4551883" y="0"/>
                </a:cubicBezTo>
                <a:cubicBezTo>
                  <a:pt x="4632548" y="-16488"/>
                  <a:pt x="4786830" y="7986"/>
                  <a:pt x="4934102" y="0"/>
                </a:cubicBezTo>
                <a:cubicBezTo>
                  <a:pt x="5081374" y="-7986"/>
                  <a:pt x="5575881" y="-33003"/>
                  <a:pt x="5837530" y="0"/>
                </a:cubicBezTo>
                <a:cubicBezTo>
                  <a:pt x="6099179" y="33003"/>
                  <a:pt x="6305895" y="14170"/>
                  <a:pt x="6532474" y="0"/>
                </a:cubicBezTo>
                <a:cubicBezTo>
                  <a:pt x="6759053" y="-14170"/>
                  <a:pt x="6726707" y="16121"/>
                  <a:pt x="6914693" y="0"/>
                </a:cubicBezTo>
                <a:cubicBezTo>
                  <a:pt x="7102679" y="-16121"/>
                  <a:pt x="7397857" y="32594"/>
                  <a:pt x="7609637" y="0"/>
                </a:cubicBezTo>
                <a:cubicBezTo>
                  <a:pt x="7821417" y="-32594"/>
                  <a:pt x="8141235" y="-3745"/>
                  <a:pt x="8513064" y="0"/>
                </a:cubicBezTo>
                <a:cubicBezTo>
                  <a:pt x="8884893" y="3745"/>
                  <a:pt x="8877548" y="3359"/>
                  <a:pt x="9103766" y="0"/>
                </a:cubicBezTo>
                <a:cubicBezTo>
                  <a:pt x="9329984" y="-3359"/>
                  <a:pt x="9545570" y="-17843"/>
                  <a:pt x="9694469" y="0"/>
                </a:cubicBezTo>
                <a:cubicBezTo>
                  <a:pt x="9843368" y="17843"/>
                  <a:pt x="10162477" y="-1217"/>
                  <a:pt x="10424160" y="0"/>
                </a:cubicBezTo>
                <a:cubicBezTo>
                  <a:pt x="10424498" y="7640"/>
                  <a:pt x="10423710" y="11289"/>
                  <a:pt x="10424160" y="18288"/>
                </a:cubicBezTo>
                <a:cubicBezTo>
                  <a:pt x="10184680" y="20716"/>
                  <a:pt x="10034768" y="-9357"/>
                  <a:pt x="9729216" y="18288"/>
                </a:cubicBezTo>
                <a:cubicBezTo>
                  <a:pt x="9423664" y="45933"/>
                  <a:pt x="9309220" y="36372"/>
                  <a:pt x="8930030" y="18288"/>
                </a:cubicBezTo>
                <a:cubicBezTo>
                  <a:pt x="8550840" y="204"/>
                  <a:pt x="8513376" y="34707"/>
                  <a:pt x="8130845" y="18288"/>
                </a:cubicBezTo>
                <a:cubicBezTo>
                  <a:pt x="7748315" y="1869"/>
                  <a:pt x="7864674" y="19659"/>
                  <a:pt x="7644384" y="18288"/>
                </a:cubicBezTo>
                <a:cubicBezTo>
                  <a:pt x="7424094" y="16917"/>
                  <a:pt x="6947001" y="55680"/>
                  <a:pt x="6740957" y="18288"/>
                </a:cubicBezTo>
                <a:cubicBezTo>
                  <a:pt x="6534913" y="-19104"/>
                  <a:pt x="6313809" y="33391"/>
                  <a:pt x="6046013" y="18288"/>
                </a:cubicBezTo>
                <a:cubicBezTo>
                  <a:pt x="5778217" y="3185"/>
                  <a:pt x="5786775" y="1439"/>
                  <a:pt x="5663794" y="18288"/>
                </a:cubicBezTo>
                <a:cubicBezTo>
                  <a:pt x="5540813" y="35137"/>
                  <a:pt x="5204724" y="25434"/>
                  <a:pt x="4968850" y="18288"/>
                </a:cubicBezTo>
                <a:cubicBezTo>
                  <a:pt x="4732976" y="11142"/>
                  <a:pt x="4559928" y="34568"/>
                  <a:pt x="4378147" y="18288"/>
                </a:cubicBezTo>
                <a:cubicBezTo>
                  <a:pt x="4196366" y="2008"/>
                  <a:pt x="3992200" y="35409"/>
                  <a:pt x="3787445" y="18288"/>
                </a:cubicBezTo>
                <a:cubicBezTo>
                  <a:pt x="3582690" y="1167"/>
                  <a:pt x="3488876" y="-7583"/>
                  <a:pt x="3196742" y="18288"/>
                </a:cubicBezTo>
                <a:cubicBezTo>
                  <a:pt x="2904608" y="44159"/>
                  <a:pt x="2729828" y="45906"/>
                  <a:pt x="2606040" y="18288"/>
                </a:cubicBezTo>
                <a:cubicBezTo>
                  <a:pt x="2482252" y="-9330"/>
                  <a:pt x="2000672" y="-5498"/>
                  <a:pt x="1806854" y="18288"/>
                </a:cubicBezTo>
                <a:cubicBezTo>
                  <a:pt x="1613036" y="42074"/>
                  <a:pt x="1310933" y="-4240"/>
                  <a:pt x="1111910" y="18288"/>
                </a:cubicBezTo>
                <a:cubicBezTo>
                  <a:pt x="912887" y="40816"/>
                  <a:pt x="891560" y="1701"/>
                  <a:pt x="729691" y="18288"/>
                </a:cubicBezTo>
                <a:cubicBezTo>
                  <a:pt x="567822" y="34875"/>
                  <a:pt x="203025" y="34462"/>
                  <a:pt x="0" y="18288"/>
                </a:cubicBezTo>
                <a:cubicBezTo>
                  <a:pt x="-82" y="11708"/>
                  <a:pt x="-178" y="8956"/>
                  <a:pt x="0" y="0"/>
                </a:cubicBezTo>
                <a:close/>
              </a:path>
              <a:path w="10424160" h="18288" stroke="0" extrusionOk="0">
                <a:moveTo>
                  <a:pt x="0" y="0"/>
                </a:moveTo>
                <a:cubicBezTo>
                  <a:pt x="119910" y="17195"/>
                  <a:pt x="345032" y="1652"/>
                  <a:pt x="590702" y="0"/>
                </a:cubicBezTo>
                <a:cubicBezTo>
                  <a:pt x="836372" y="-1652"/>
                  <a:pt x="830717" y="-10944"/>
                  <a:pt x="972922" y="0"/>
                </a:cubicBezTo>
                <a:cubicBezTo>
                  <a:pt x="1115127" y="10944"/>
                  <a:pt x="1638708" y="17269"/>
                  <a:pt x="1876349" y="0"/>
                </a:cubicBezTo>
                <a:cubicBezTo>
                  <a:pt x="2113990" y="-17269"/>
                  <a:pt x="2263529" y="27642"/>
                  <a:pt x="2467051" y="0"/>
                </a:cubicBezTo>
                <a:cubicBezTo>
                  <a:pt x="2670573" y="-27642"/>
                  <a:pt x="2867743" y="-1552"/>
                  <a:pt x="3057754" y="0"/>
                </a:cubicBezTo>
                <a:cubicBezTo>
                  <a:pt x="3247765" y="1552"/>
                  <a:pt x="3729099" y="45169"/>
                  <a:pt x="3961181" y="0"/>
                </a:cubicBezTo>
                <a:cubicBezTo>
                  <a:pt x="4193263" y="-45169"/>
                  <a:pt x="4313735" y="4067"/>
                  <a:pt x="4447642" y="0"/>
                </a:cubicBezTo>
                <a:cubicBezTo>
                  <a:pt x="4581549" y="-4067"/>
                  <a:pt x="5123626" y="11867"/>
                  <a:pt x="5351069" y="0"/>
                </a:cubicBezTo>
                <a:cubicBezTo>
                  <a:pt x="5578512" y="-11867"/>
                  <a:pt x="6044105" y="-19983"/>
                  <a:pt x="6254496" y="0"/>
                </a:cubicBezTo>
                <a:cubicBezTo>
                  <a:pt x="6464887" y="19983"/>
                  <a:pt x="6664731" y="4232"/>
                  <a:pt x="6949440" y="0"/>
                </a:cubicBezTo>
                <a:cubicBezTo>
                  <a:pt x="7234149" y="-4232"/>
                  <a:pt x="7497205" y="28731"/>
                  <a:pt x="7852867" y="0"/>
                </a:cubicBezTo>
                <a:cubicBezTo>
                  <a:pt x="8208529" y="-28731"/>
                  <a:pt x="8287556" y="2616"/>
                  <a:pt x="8443570" y="0"/>
                </a:cubicBezTo>
                <a:cubicBezTo>
                  <a:pt x="8599584" y="-2616"/>
                  <a:pt x="8871283" y="-14113"/>
                  <a:pt x="9034272" y="0"/>
                </a:cubicBezTo>
                <a:cubicBezTo>
                  <a:pt x="9197261" y="14113"/>
                  <a:pt x="9604978" y="-35623"/>
                  <a:pt x="9833458" y="0"/>
                </a:cubicBezTo>
                <a:cubicBezTo>
                  <a:pt x="10061938" y="35623"/>
                  <a:pt x="10231944" y="-8194"/>
                  <a:pt x="10424160" y="0"/>
                </a:cubicBezTo>
                <a:cubicBezTo>
                  <a:pt x="10424285" y="4395"/>
                  <a:pt x="10424085" y="9776"/>
                  <a:pt x="10424160" y="18288"/>
                </a:cubicBezTo>
                <a:cubicBezTo>
                  <a:pt x="10058736" y="-5772"/>
                  <a:pt x="9942989" y="-18764"/>
                  <a:pt x="9624974" y="18288"/>
                </a:cubicBezTo>
                <a:cubicBezTo>
                  <a:pt x="9306959" y="55340"/>
                  <a:pt x="9229263" y="24995"/>
                  <a:pt x="8930030" y="18288"/>
                </a:cubicBezTo>
                <a:cubicBezTo>
                  <a:pt x="8630797" y="11581"/>
                  <a:pt x="8647263" y="10931"/>
                  <a:pt x="8547811" y="18288"/>
                </a:cubicBezTo>
                <a:cubicBezTo>
                  <a:pt x="8448359" y="25645"/>
                  <a:pt x="8173221" y="219"/>
                  <a:pt x="8061350" y="18288"/>
                </a:cubicBezTo>
                <a:cubicBezTo>
                  <a:pt x="7949479" y="36357"/>
                  <a:pt x="7437002" y="17516"/>
                  <a:pt x="7157923" y="18288"/>
                </a:cubicBezTo>
                <a:cubicBezTo>
                  <a:pt x="6878844" y="19060"/>
                  <a:pt x="6610241" y="8864"/>
                  <a:pt x="6462979" y="18288"/>
                </a:cubicBezTo>
                <a:cubicBezTo>
                  <a:pt x="6315717" y="27712"/>
                  <a:pt x="6124879" y="4989"/>
                  <a:pt x="5976518" y="18288"/>
                </a:cubicBezTo>
                <a:cubicBezTo>
                  <a:pt x="5828157" y="31587"/>
                  <a:pt x="5566880" y="7112"/>
                  <a:pt x="5281574" y="18288"/>
                </a:cubicBezTo>
                <a:cubicBezTo>
                  <a:pt x="4996268" y="29464"/>
                  <a:pt x="5085614" y="20493"/>
                  <a:pt x="4899355" y="18288"/>
                </a:cubicBezTo>
                <a:cubicBezTo>
                  <a:pt x="4713096" y="16083"/>
                  <a:pt x="4606138" y="34359"/>
                  <a:pt x="4517136" y="18288"/>
                </a:cubicBezTo>
                <a:cubicBezTo>
                  <a:pt x="4428134" y="2217"/>
                  <a:pt x="4125335" y="52414"/>
                  <a:pt x="3822192" y="18288"/>
                </a:cubicBezTo>
                <a:cubicBezTo>
                  <a:pt x="3519049" y="-15838"/>
                  <a:pt x="3453132" y="3859"/>
                  <a:pt x="3335731" y="18288"/>
                </a:cubicBezTo>
                <a:cubicBezTo>
                  <a:pt x="3218330" y="32717"/>
                  <a:pt x="2718749" y="-13936"/>
                  <a:pt x="2536546" y="18288"/>
                </a:cubicBezTo>
                <a:cubicBezTo>
                  <a:pt x="2354343" y="50512"/>
                  <a:pt x="2190669" y="3238"/>
                  <a:pt x="2050085" y="18288"/>
                </a:cubicBezTo>
                <a:cubicBezTo>
                  <a:pt x="1909501" y="33338"/>
                  <a:pt x="1520975" y="3062"/>
                  <a:pt x="1250899" y="18288"/>
                </a:cubicBezTo>
                <a:cubicBezTo>
                  <a:pt x="980823" y="33514"/>
                  <a:pt x="992936" y="28036"/>
                  <a:pt x="868680" y="18288"/>
                </a:cubicBezTo>
                <a:cubicBezTo>
                  <a:pt x="744424" y="8540"/>
                  <a:pt x="230364" y="33365"/>
                  <a:pt x="0" y="18288"/>
                </a:cubicBezTo>
                <a:cubicBezTo>
                  <a:pt x="-504" y="12101"/>
                  <a:pt x="-591" y="771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8C0267-83A6-174E-44E9-8A8867E7250C}"/>
              </a:ext>
            </a:extLst>
          </p:cNvPr>
          <p:cNvSpPr txBox="1"/>
          <p:nvPr/>
        </p:nvSpPr>
        <p:spPr>
          <a:xfrm>
            <a:off x="8200656" y="6218613"/>
            <a:ext cx="3153144" cy="3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758952">
              <a:spcAft>
                <a:spcPts val="600"/>
              </a:spcAft>
            </a:pPr>
            <a:r>
              <a:rPr lang="en-US" sz="1494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</a:t>
            </a:r>
            <a:r>
              <a:rPr lang="en-US" sz="1494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oceancolor.gsfc.nasa.gov</a:t>
            </a:r>
            <a:r>
              <a:rPr lang="en-US" sz="1494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/l3/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C38B6B-3C20-7901-3B21-868066AB70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644"/>
          <a:stretch/>
        </p:blipFill>
        <p:spPr>
          <a:xfrm>
            <a:off x="1842883" y="2055813"/>
            <a:ext cx="7951466" cy="3737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8865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E5EE6-ADAC-CC61-F6EC-E6AE6018D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(for OB.DAAC)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86BF0-95CD-D949-13BD-D04F779AAE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Once data ordering capability is completed, additional customizations will be considered</a:t>
            </a:r>
          </a:p>
          <a:p>
            <a:r>
              <a:rPr lang="en-US" sz="2800" dirty="0"/>
              <a:t>On-premise data migration to </a:t>
            </a:r>
            <a:r>
              <a:rPr lang="en-US" sz="2800" dirty="0" err="1"/>
              <a:t>Earthdata</a:t>
            </a:r>
            <a:r>
              <a:rPr lang="en-US" sz="2800" dirty="0"/>
              <a:t> cloud will begin in June 2024</a:t>
            </a:r>
            <a:endParaRPr lang="en-US" dirty="0"/>
          </a:p>
          <a:p>
            <a:r>
              <a:rPr lang="en-US" dirty="0"/>
              <a:t>We are exploring </a:t>
            </a:r>
            <a:r>
              <a:rPr lang="en-US" dirty="0" err="1"/>
              <a:t>Earthdata</a:t>
            </a:r>
            <a:r>
              <a:rPr lang="en-US" dirty="0"/>
              <a:t> resources that would enable processing OB.DAAC data in the cloud 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8608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E5EE6-ADAC-CC61-F6EC-E6AE6018D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(for Users)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86BF0-95CD-D949-13BD-D04F779AAE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Utilize cloud resources:</a:t>
            </a:r>
          </a:p>
          <a:p>
            <a:pPr lvl="1"/>
            <a:r>
              <a:rPr lang="en-US" dirty="0" err="1"/>
              <a:t>Earthdata</a:t>
            </a:r>
            <a:r>
              <a:rPr lang="en-US" dirty="0"/>
              <a:t> Cloud Primer: </a:t>
            </a:r>
            <a:r>
              <a:rPr lang="en-US" dirty="0">
                <a:hlinkClick r:id="rId2"/>
              </a:rPr>
              <a:t>https://www.earthdata.nasa.gov/learn/webinars-and-tutorials/cloud-primer-amazon-web-services</a:t>
            </a:r>
            <a:endParaRPr lang="en-US" dirty="0"/>
          </a:p>
          <a:p>
            <a:pPr lvl="1"/>
            <a:r>
              <a:rPr lang="en-US" dirty="0"/>
              <a:t>NASA </a:t>
            </a:r>
            <a:r>
              <a:rPr lang="en-US" dirty="0" err="1"/>
              <a:t>Openscapes</a:t>
            </a:r>
            <a:r>
              <a:rPr lang="en-US" dirty="0"/>
              <a:t> </a:t>
            </a:r>
            <a:r>
              <a:rPr lang="en-US" dirty="0" err="1"/>
              <a:t>Earthdata</a:t>
            </a:r>
            <a:r>
              <a:rPr lang="en-US" dirty="0"/>
              <a:t> Cloud Cookbook: </a:t>
            </a:r>
            <a:r>
              <a:rPr lang="en-US" dirty="0">
                <a:hlinkClick r:id="rId3"/>
              </a:rPr>
              <a:t>https://www.youtube.com/watch?v=FcATnW5KJJo</a:t>
            </a:r>
            <a:endParaRPr lang="en-US" dirty="0"/>
          </a:p>
          <a:p>
            <a:r>
              <a:rPr lang="en-US" dirty="0"/>
              <a:t>Access OB.DAAC Data Tutorials:</a:t>
            </a:r>
          </a:p>
          <a:p>
            <a:pPr lvl="1"/>
            <a:r>
              <a:rPr lang="en-US" dirty="0">
                <a:hlinkClick r:id="rId4"/>
              </a:rPr>
              <a:t>https://oceancolor.gsfc.nasa.gov/resources/docs/tutorials/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2095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D2367A-3336-C7EA-572D-308E07415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1381"/>
            <a:ext cx="10512552" cy="4066540"/>
          </a:xfrm>
        </p:spPr>
        <p:txBody>
          <a:bodyPr vert="horz" lIns="91440" tIns="45720" rIns="91440" bIns="45720" rtlCol="0" anchor="b"/>
          <a:lstStyle/>
          <a:p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Discussion</a:t>
            </a:r>
          </a:p>
        </p:txBody>
      </p:sp>
      <p:sp>
        <p:nvSpPr>
          <p:cNvPr id="30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382CE2-49B9-F3C4-CF3D-EF80144786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065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C5E4B-41A5-EC45-196F-0A901F06C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707" y="131363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October 2023 Data Tool in Focus: </a:t>
            </a:r>
            <a:r>
              <a:rPr lang="en-US" sz="40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SeaDAS</a:t>
            </a:r>
            <a:endParaRPr lang="en-US" sz="4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78D2EC-FC15-FFE9-2E1C-9D034058A441}"/>
              </a:ext>
            </a:extLst>
          </p:cNvPr>
          <p:cNvSpPr txBox="1"/>
          <p:nvPr/>
        </p:nvSpPr>
        <p:spPr>
          <a:xfrm>
            <a:off x="4970495" y="3447059"/>
            <a:ext cx="594954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NASA </a:t>
            </a:r>
            <a:r>
              <a:rPr lang="en-US" b="1" dirty="0" err="1">
                <a:solidFill>
                  <a:schemeClr val="tx2"/>
                </a:solidFill>
              </a:rPr>
              <a:t>Earthdata</a:t>
            </a:r>
            <a:r>
              <a:rPr lang="en-US" b="1" dirty="0">
                <a:solidFill>
                  <a:schemeClr val="tx2"/>
                </a:solidFill>
              </a:rPr>
              <a:t> Site Report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#1 </a:t>
            </a:r>
            <a:r>
              <a:rPr lang="en-US" b="1" dirty="0">
                <a:solidFill>
                  <a:schemeClr val="tx2"/>
                </a:solidFill>
              </a:rPr>
              <a:t>Top Feature Article on NASA </a:t>
            </a:r>
            <a:r>
              <a:rPr lang="en-US" b="1" dirty="0" err="1">
                <a:solidFill>
                  <a:schemeClr val="tx2"/>
                </a:solidFill>
              </a:rPr>
              <a:t>Earthdata</a:t>
            </a:r>
            <a:r>
              <a:rPr lang="en-US" b="1" dirty="0"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en-US" b="1" dirty="0">
                <a:solidFill>
                  <a:schemeClr val="tx2"/>
                </a:solidFill>
              </a:rPr>
              <a:t> 10/3/23 (Publication date) through 10/17/23. </a:t>
            </a:r>
          </a:p>
          <a:p>
            <a:br>
              <a:rPr lang="en-US" b="1" dirty="0">
                <a:solidFill>
                  <a:schemeClr val="tx2"/>
                </a:solidFill>
              </a:rPr>
            </a:br>
            <a:endParaRPr lang="en-US" b="1" dirty="0">
              <a:solidFill>
                <a:schemeClr val="tx2"/>
              </a:solidFill>
            </a:endParaRPr>
          </a:p>
          <a:p>
            <a:endParaRPr lang="en-US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791A93-5059-BC46-AD72-ECDC4090DAE5}"/>
              </a:ext>
            </a:extLst>
          </p:cNvPr>
          <p:cNvSpPr txBox="1"/>
          <p:nvPr/>
        </p:nvSpPr>
        <p:spPr>
          <a:xfrm>
            <a:off x="770707" y="5325515"/>
            <a:ext cx="399712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Published 10/23/23</a:t>
            </a:r>
          </a:p>
          <a:p>
            <a:r>
              <a:rPr lang="en-US" b="1" dirty="0">
                <a:solidFill>
                  <a:schemeClr val="tx2"/>
                </a:solidFill>
                <a:hlinkClick r:id="rId2"/>
              </a:rPr>
              <a:t>https://go.nasa.gov/45fpApw</a:t>
            </a:r>
            <a:endParaRPr lang="en-US" b="1" dirty="0">
              <a:solidFill>
                <a:schemeClr val="tx2"/>
              </a:solidFill>
            </a:endParaRPr>
          </a:p>
          <a:p>
            <a:endParaRPr lang="en-US" b="1" dirty="0">
              <a:solidFill>
                <a:schemeClr val="tx2"/>
              </a:solidFill>
            </a:endParaRPr>
          </a:p>
          <a:p>
            <a:br>
              <a:rPr lang="en-US" dirty="0"/>
            </a:br>
            <a:br>
              <a:rPr lang="en-US" sz="1600" dirty="0">
                <a:solidFill>
                  <a:schemeClr val="tx2"/>
                </a:solidFill>
              </a:rPr>
            </a:br>
            <a:endParaRPr lang="en-US" sz="1600" dirty="0">
              <a:solidFill>
                <a:schemeClr val="tx2"/>
              </a:solidFill>
            </a:endParaRPr>
          </a:p>
          <a:p>
            <a:endParaRPr lang="en-US" sz="14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F211654-6ABB-9502-AC0D-8CF0D68B2670}"/>
              </a:ext>
            </a:extLst>
          </p:cNvPr>
          <p:cNvCxnSpPr/>
          <p:nvPr/>
        </p:nvCxnSpPr>
        <p:spPr>
          <a:xfrm>
            <a:off x="770707" y="1599857"/>
            <a:ext cx="2308195" cy="0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8FC29C7E-415E-BF7F-66CB-389788116A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916" t="14498" r="29369" b="5385"/>
          <a:stretch/>
        </p:blipFill>
        <p:spPr>
          <a:xfrm>
            <a:off x="770707" y="1885720"/>
            <a:ext cx="3193218" cy="329184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3066C61-A7C7-F634-8A2E-F74A2FFA47F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4958" r="1117" b="44982"/>
          <a:stretch/>
        </p:blipFill>
        <p:spPr>
          <a:xfrm>
            <a:off x="4469730" y="1847990"/>
            <a:ext cx="6951563" cy="11887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29406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3AD385-7615-53DA-BB70-EBD26BF4AA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892" y="2508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Earthdata</a:t>
            </a: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Webinars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6CDB21-B58E-7FA1-F2ED-4EB62C082F87}"/>
              </a:ext>
            </a:extLst>
          </p:cNvPr>
          <p:cNvCxnSpPr>
            <a:cxnSpLocks/>
          </p:cNvCxnSpPr>
          <p:nvPr/>
        </p:nvCxnSpPr>
        <p:spPr>
          <a:xfrm>
            <a:off x="5950657" y="1173989"/>
            <a:ext cx="52708" cy="3804820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C95DBCA-6D10-3F66-C318-2CA0649E4F77}"/>
              </a:ext>
            </a:extLst>
          </p:cNvPr>
          <p:cNvSpPr txBox="1"/>
          <p:nvPr/>
        </p:nvSpPr>
        <p:spPr>
          <a:xfrm>
            <a:off x="992508" y="1526590"/>
            <a:ext cx="3997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E5994966-4A27-9EE0-AA76-FB93A4CA182B}"/>
              </a:ext>
            </a:extLst>
          </p:cNvPr>
          <p:cNvSpPr txBox="1"/>
          <p:nvPr/>
        </p:nvSpPr>
        <p:spPr>
          <a:xfrm>
            <a:off x="6507042" y="2438262"/>
            <a:ext cx="4412900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NASA </a:t>
            </a:r>
            <a:r>
              <a:rPr kumimoji="0" lang="en-US" sz="17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Earthdata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YouTube Channel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www.youtube.com/c/NASAEarthdata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600" dirty="0">
              <a:solidFill>
                <a:srgbClr val="44546A"/>
              </a:solidFill>
              <a:latin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13,041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</a:t>
            </a:r>
            <a:r>
              <a:rPr lang="en-US" sz="1600" dirty="0">
                <a:solidFill>
                  <a:srgbClr val="44546A"/>
                </a:solidFill>
                <a:latin typeface="Calibri" panose="020F0502020204030204"/>
              </a:rPr>
              <a:t>b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scribers (+129 in the last 28 days)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solidFill>
                  <a:srgbClr val="44546A"/>
                </a:solidFill>
                <a:latin typeface="Calibri" panose="020F0502020204030204"/>
              </a:rPr>
              <a:t>434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total videos to include data discovery and access webinars, short data tutorials, special feature videos, applications workshop videos and more housed within 34 unique playlists.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+mn-ea"/>
              <a:cs typeface="+mn-cs"/>
            </a:endParaRPr>
          </a:p>
          <a:p>
            <a:endParaRPr lang="en-US" sz="1700" dirty="0">
              <a:solidFill>
                <a:schemeClr val="tx2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0BF4305-563A-2D72-54F6-A18DD4EC7E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494" y="3168010"/>
            <a:ext cx="2380545" cy="16459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15DDB2C-3B4D-5315-6DA0-DB5872C19679}"/>
              </a:ext>
            </a:extLst>
          </p:cNvPr>
          <p:cNvSpPr txBox="1"/>
          <p:nvPr/>
        </p:nvSpPr>
        <p:spPr>
          <a:xfrm flipH="1">
            <a:off x="6507042" y="1240047"/>
            <a:ext cx="491114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YouTube Webinar Metrics: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372 Views (since published 4/1/24), 31 Hours of Watch Time (Metrics pulled 5/28, 5:37 PM EDT)</a:t>
            </a:r>
          </a:p>
          <a:p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6F2D2E-736E-85BA-0172-8DE176FBC251}"/>
              </a:ext>
            </a:extLst>
          </p:cNvPr>
          <p:cNvSpPr txBox="1"/>
          <p:nvPr/>
        </p:nvSpPr>
        <p:spPr>
          <a:xfrm>
            <a:off x="773816" y="5117028"/>
            <a:ext cx="459166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Metrics/Live Webinar Event held 3/27/24</a:t>
            </a:r>
          </a:p>
          <a:p>
            <a:r>
              <a:rPr lang="en-US" sz="1600" dirty="0">
                <a:solidFill>
                  <a:schemeClr val="tx2"/>
                </a:solidFill>
              </a:rPr>
              <a:t>Total Participants: 139, Affiliation: Education 56.11%, Government  26.62%, Commercial 5.76%, Non-Profit 11.51%; Country: 64.75% U.S. and 35.25% International from 28 other countries</a:t>
            </a:r>
          </a:p>
          <a:p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92C2DB-23FF-EE39-2F59-A7BF79B0CFD1}"/>
              </a:ext>
            </a:extLst>
          </p:cNvPr>
          <p:cNvSpPr txBox="1"/>
          <p:nvPr/>
        </p:nvSpPr>
        <p:spPr>
          <a:xfrm>
            <a:off x="683892" y="1357312"/>
            <a:ext cx="457224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0" u="none" strike="noStrike" dirty="0">
                <a:solidFill>
                  <a:schemeClr val="tx2"/>
                </a:solidFill>
              </a:rPr>
              <a:t>Keeping PACE: Introduction to PACE Mission, Products, and Data Discovery</a:t>
            </a:r>
            <a:r>
              <a:rPr lang="en-US" sz="1600" b="1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4B083A9-DEBC-329B-2147-A9AD875B46A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56" t="22271" r="39995" b="9204"/>
          <a:stretch/>
        </p:blipFill>
        <p:spPr>
          <a:xfrm>
            <a:off x="773816" y="2111365"/>
            <a:ext cx="4018722" cy="283464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16883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ED1EC7E7-C902-4DA3-A490-B2BE3D63C21B}"/>
              </a:ext>
            </a:extLst>
          </p:cNvPr>
          <p:cNvSpPr txBox="1"/>
          <p:nvPr/>
        </p:nvSpPr>
        <p:spPr>
          <a:xfrm>
            <a:off x="508676" y="229826"/>
            <a:ext cx="9015994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(Header)"/>
              </a:rPr>
              <a:t>Social Media- Twitter (@NASAEarthdata)</a:t>
            </a:r>
          </a:p>
          <a:p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(Header)"/>
              </a:rPr>
              <a:t>Time period: 4/7/23 - 5/28/24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D3F67C-0645-EDDC-F7D1-FD659DB08AED}"/>
              </a:ext>
            </a:extLst>
          </p:cNvPr>
          <p:cNvSpPr txBox="1"/>
          <p:nvPr/>
        </p:nvSpPr>
        <p:spPr>
          <a:xfrm>
            <a:off x="630982" y="1543782"/>
            <a:ext cx="3524032" cy="430887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marL="285750" marR="0" indent="-285750" algn="l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600" b="1" dirty="0">
                <a:solidFill>
                  <a:schemeClr val="tx2"/>
                </a:solidFill>
              </a:rPr>
              <a:t>13 OB.DAAC</a:t>
            </a:r>
            <a:r>
              <a:rPr lang="en-US" sz="1600" b="1" i="0" dirty="0">
                <a:solidFill>
                  <a:schemeClr val="tx2"/>
                </a:solidFill>
              </a:rPr>
              <a:t>-specific or- related tweets announcing new data products, data tools</a:t>
            </a:r>
            <a:r>
              <a:rPr lang="en-US" sz="1600" b="1" dirty="0">
                <a:solidFill>
                  <a:schemeClr val="tx2"/>
                </a:solidFill>
              </a:rPr>
              <a:t>, </a:t>
            </a:r>
            <a:r>
              <a:rPr lang="en-US" sz="1600" b="1" i="0" dirty="0">
                <a:solidFill>
                  <a:schemeClr val="tx2"/>
                </a:solidFill>
              </a:rPr>
              <a:t>data service updates and webinars.</a:t>
            </a:r>
          </a:p>
          <a:p>
            <a:pPr marL="285750" marR="0" indent="-285750" algn="l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600" b="1" i="0" dirty="0">
                <a:solidFill>
                  <a:schemeClr val="tx2"/>
                </a:solidFill>
              </a:rPr>
              <a:t>81,463 Impressions</a:t>
            </a:r>
          </a:p>
          <a:p>
            <a:pPr marL="285750" marR="0" indent="-285750" algn="l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600" b="1" i="0" dirty="0">
                <a:solidFill>
                  <a:schemeClr val="tx2"/>
                </a:solidFill>
              </a:rPr>
              <a:t>2,128 Engagements</a:t>
            </a:r>
          </a:p>
          <a:p>
            <a:pPr marL="285750" marR="0" indent="-285750" algn="l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US" sz="1600" b="1" dirty="0">
              <a:solidFill>
                <a:schemeClr val="tx2"/>
              </a:solidFill>
            </a:endParaRPr>
          </a:p>
          <a:p>
            <a:pPr marR="0" algn="l">
              <a:spcBef>
                <a:spcPts val="0"/>
              </a:spcBef>
              <a:spcAft>
                <a:spcPts val="0"/>
              </a:spcAft>
            </a:pPr>
            <a:r>
              <a:rPr lang="en-US" sz="1600" b="1" i="1" dirty="0">
                <a:solidFill>
                  <a:schemeClr val="tx2"/>
                </a:solidFill>
              </a:rPr>
              <a:t>NASA </a:t>
            </a:r>
            <a:r>
              <a:rPr lang="en-US" sz="1600" b="1" i="1" dirty="0" err="1">
                <a:solidFill>
                  <a:schemeClr val="tx2"/>
                </a:solidFill>
              </a:rPr>
              <a:t>Earthdata</a:t>
            </a:r>
            <a:r>
              <a:rPr lang="en-US" sz="1600" b="1" i="1" dirty="0">
                <a:solidFill>
                  <a:schemeClr val="tx2"/>
                </a:solidFill>
              </a:rPr>
              <a:t> Twitter Account</a:t>
            </a:r>
          </a:p>
          <a:p>
            <a:pPr marL="285750" marR="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40,657 Followers on 5/28/24 (pulled at 6:29 PM EDT)</a:t>
            </a:r>
          </a:p>
          <a:p>
            <a:pPr marL="285750" marR="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tx2"/>
              </a:solidFill>
            </a:endParaRPr>
          </a:p>
          <a:p>
            <a:pPr marL="285750" marR="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The most popular content on our Twitter account are data recipes, data scripts, </a:t>
            </a:r>
            <a:r>
              <a:rPr lang="en-US" sz="1600" b="1" dirty="0" err="1">
                <a:solidFill>
                  <a:schemeClr val="tx2"/>
                </a:solidFill>
              </a:rPr>
              <a:t>Jupyter</a:t>
            </a:r>
            <a:r>
              <a:rPr lang="en-US" sz="1600" b="1" dirty="0">
                <a:solidFill>
                  <a:schemeClr val="tx2"/>
                </a:solidFill>
              </a:rPr>
              <a:t> Notebooks, etc. </a:t>
            </a:r>
          </a:p>
          <a:p>
            <a:pPr marR="0" algn="l">
              <a:spcBef>
                <a:spcPts val="0"/>
              </a:spcBef>
              <a:spcAft>
                <a:spcPts val="0"/>
              </a:spcAft>
            </a:pPr>
            <a:endParaRPr lang="en-US" sz="1400" b="1" dirty="0">
              <a:solidFill>
                <a:schemeClr val="tx2"/>
              </a:solidFill>
            </a:endParaRPr>
          </a:p>
          <a:p>
            <a:pPr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rgbClr val="FF0000"/>
                </a:solidFill>
              </a:rPr>
              <a:t>We welcome more of it!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946118-EB0C-9CFF-1CA2-C7F3D5A61B69}"/>
              </a:ext>
            </a:extLst>
          </p:cNvPr>
          <p:cNvSpPr txBox="1"/>
          <p:nvPr/>
        </p:nvSpPr>
        <p:spPr>
          <a:xfrm>
            <a:off x="5264529" y="5367286"/>
            <a:ext cx="5284891" cy="13771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4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Highest</a:t>
            </a:r>
            <a:r>
              <a:rPr lang="fr-FR" sz="14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Impressions and </a:t>
            </a:r>
            <a:r>
              <a:rPr lang="fr-FR" sz="1400" b="1" dirty="0" err="1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Highest</a:t>
            </a:r>
            <a:r>
              <a:rPr lang="fr-FR" sz="14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 err="1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Number</a:t>
            </a:r>
            <a:r>
              <a:rPr lang="fr-FR" sz="14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Engagements</a:t>
            </a:r>
          </a:p>
          <a:p>
            <a:pPr marL="0" marR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4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24,040 </a:t>
            </a:r>
            <a:r>
              <a:rPr lang="fr-FR" sz="14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Impressions, </a:t>
            </a:r>
            <a:r>
              <a:rPr lang="fr-FR" sz="14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508 </a:t>
            </a:r>
            <a:r>
              <a:rPr lang="fr-FR" sz="14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Engagements</a:t>
            </a:r>
          </a:p>
          <a:p>
            <a:pPr marL="0" marR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4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2.1 </a:t>
            </a:r>
            <a:r>
              <a:rPr lang="fr-FR" sz="14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% Engagement Rate</a:t>
            </a:r>
          </a:p>
          <a:p>
            <a:pPr marL="0" marR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4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https://twitter.com/NASAEarthData/status/1778523686242509099</a:t>
            </a:r>
            <a:endParaRPr lang="fr-FR" sz="1400" b="1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endParaRPr lang="fr-FR" sz="1200" b="1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endParaRPr lang="en-US" sz="1200" b="1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15211D-2CE7-2972-8725-CF948038F545}"/>
              </a:ext>
            </a:extLst>
          </p:cNvPr>
          <p:cNvSpPr txBox="1"/>
          <p:nvPr/>
        </p:nvSpPr>
        <p:spPr>
          <a:xfrm>
            <a:off x="7906975" y="5088884"/>
            <a:ext cx="3235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DE86CC-811E-20AC-B5E0-ABBD83D68E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617" t="19956" r="36286" b="6019"/>
          <a:stretch/>
        </p:blipFill>
        <p:spPr>
          <a:xfrm>
            <a:off x="6326947" y="1543782"/>
            <a:ext cx="3160056" cy="374904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59063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3BABF37-471D-4774-A71D-DDB275335969}"/>
              </a:ext>
            </a:extLst>
          </p:cNvPr>
          <p:cNvSpPr txBox="1"/>
          <p:nvPr/>
        </p:nvSpPr>
        <p:spPr>
          <a:xfrm>
            <a:off x="838200" y="5017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AB599C1-D178-4EF4-AC29-501CE4013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499" y="465042"/>
            <a:ext cx="10515600" cy="156866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 Media- </a:t>
            </a:r>
            <a:r>
              <a:rPr lang="en-US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Earthdata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Facebook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(Header)"/>
              </a:rPr>
              <a:t>Time period: 4/7/23 -5/28/24</a:t>
            </a:r>
            <a:br>
              <a:rPr lang="en-US" sz="31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(Header)"/>
              </a:rPr>
            </a:br>
            <a:endParaRPr lang="en-US" sz="3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EBDA40-9762-5AB6-77AC-548F8EC9489E}"/>
              </a:ext>
            </a:extLst>
          </p:cNvPr>
          <p:cNvSpPr txBox="1"/>
          <p:nvPr/>
        </p:nvSpPr>
        <p:spPr>
          <a:xfrm>
            <a:off x="582388" y="1907259"/>
            <a:ext cx="3440972" cy="398570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marL="285750" marR="0" indent="-285750" algn="l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US" sz="1400" b="1" i="0" dirty="0">
              <a:solidFill>
                <a:schemeClr val="tx2"/>
              </a:solidFill>
            </a:endParaRPr>
          </a:p>
          <a:p>
            <a:pPr marL="285750" marR="0" indent="-285750" algn="l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400" b="1" i="0" dirty="0">
                <a:solidFill>
                  <a:schemeClr val="tx2"/>
                </a:solidFill>
              </a:rPr>
              <a:t> </a:t>
            </a:r>
            <a:r>
              <a:rPr lang="en-US" sz="1600" b="1" dirty="0">
                <a:solidFill>
                  <a:schemeClr val="tx2"/>
                </a:solidFill>
              </a:rPr>
              <a:t>OB.DAAC specific </a:t>
            </a:r>
            <a:r>
              <a:rPr lang="en-US" sz="1600" b="1" i="0" dirty="0">
                <a:solidFill>
                  <a:schemeClr val="tx2"/>
                </a:solidFill>
              </a:rPr>
              <a:t>posts announcing new data products, data tool or data service updates and webinars.</a:t>
            </a:r>
          </a:p>
          <a:p>
            <a:pPr marL="285750" marR="0" indent="-285750" algn="l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US" sz="1600" b="1" i="0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b="1" i="0" dirty="0">
                <a:solidFill>
                  <a:schemeClr val="tx2"/>
                </a:solidFill>
                <a:effectLst/>
              </a:rPr>
              <a:t>13 Posts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b="1" i="0" dirty="0">
                <a:solidFill>
                  <a:schemeClr val="tx2"/>
                </a:solidFill>
                <a:effectLst/>
              </a:rPr>
              <a:t>Total Impressions 35,419, People Reached 34,268, and Engagements 1,760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b="1" dirty="0">
                <a:solidFill>
                  <a:schemeClr val="tx2"/>
                </a:solidFill>
              </a:rPr>
              <a:t>NASA </a:t>
            </a:r>
            <a:r>
              <a:rPr lang="en-US" sz="1600" b="1" dirty="0" err="1">
                <a:solidFill>
                  <a:schemeClr val="tx2"/>
                </a:solidFill>
              </a:rPr>
              <a:t>Earthdata</a:t>
            </a:r>
            <a:r>
              <a:rPr lang="en-US" sz="1600" b="1" dirty="0">
                <a:solidFill>
                  <a:schemeClr val="tx2"/>
                </a:solidFill>
              </a:rPr>
              <a:t> Facebook</a:t>
            </a:r>
          </a:p>
          <a:p>
            <a:pPr marR="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2"/>
                </a:solidFill>
                <a:hlinkClick r:id="rId2"/>
              </a:rPr>
              <a:t>www.facebook.com/NASAEarthdata</a:t>
            </a:r>
            <a:endParaRPr lang="en-US" sz="1600" b="1" dirty="0">
              <a:solidFill>
                <a:schemeClr val="tx2"/>
              </a:solidFill>
            </a:endParaRPr>
          </a:p>
          <a:p>
            <a:pPr marR="0" algn="ctr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2"/>
                </a:solidFill>
              </a:rPr>
              <a:t>59,113 Followers on 5/28/24</a:t>
            </a:r>
          </a:p>
          <a:p>
            <a:pPr marR="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2"/>
                </a:solidFill>
              </a:rPr>
              <a:t>(Pulled at 6:40 PM EDT)</a:t>
            </a:r>
          </a:p>
          <a:p>
            <a:pPr marR="0" algn="l">
              <a:spcBef>
                <a:spcPts val="0"/>
              </a:spcBef>
              <a:spcAft>
                <a:spcPts val="0"/>
              </a:spcAft>
            </a:pPr>
            <a:endParaRPr lang="en-US" sz="1600" b="1" dirty="0">
              <a:solidFill>
                <a:schemeClr val="tx2"/>
              </a:solidFill>
            </a:endParaRPr>
          </a:p>
          <a:p>
            <a:pPr marL="285750" marR="0" indent="-28575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500" b="1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8238BB-AA2B-59B1-D207-6D6724CAFE5C}"/>
              </a:ext>
            </a:extLst>
          </p:cNvPr>
          <p:cNvSpPr txBox="1"/>
          <p:nvPr/>
        </p:nvSpPr>
        <p:spPr>
          <a:xfrm>
            <a:off x="4691844" y="5573039"/>
            <a:ext cx="54792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</a:rPr>
              <a:t>Most Engaging Post </a:t>
            </a:r>
            <a:endParaRPr lang="en-US" sz="1400" b="1" dirty="0">
              <a:solidFill>
                <a:srgbClr val="C00000"/>
              </a:solidFill>
            </a:endParaRPr>
          </a:p>
          <a:p>
            <a:pPr algn="ctr"/>
            <a:r>
              <a:rPr lang="en-US" sz="1400" b="1" dirty="0">
                <a:solidFill>
                  <a:srgbClr val="C00000"/>
                </a:solidFill>
              </a:rPr>
              <a:t>4,087 Impressions</a:t>
            </a:r>
          </a:p>
          <a:p>
            <a:pPr algn="ctr"/>
            <a:r>
              <a:rPr lang="en-US" sz="1400" dirty="0">
                <a:solidFill>
                  <a:schemeClr val="tx2"/>
                </a:solidFill>
              </a:rPr>
              <a:t>3,982 Post Reach, 179 Engagements</a:t>
            </a:r>
          </a:p>
          <a:p>
            <a:pPr algn="ctr"/>
            <a:r>
              <a:rPr lang="en-US" sz="1400" dirty="0">
                <a:solidFill>
                  <a:schemeClr val="tx2"/>
                </a:solidFill>
                <a:hlinkClick r:id="rId3"/>
              </a:rPr>
              <a:t>https://www.facebook.com/NASAEarthData/posts/736319185337917</a:t>
            </a:r>
            <a:endParaRPr lang="en-US" sz="1400" dirty="0">
              <a:solidFill>
                <a:schemeClr val="tx2"/>
              </a:solidFill>
            </a:endParaRPr>
          </a:p>
          <a:p>
            <a:pPr algn="ctr"/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42F554D-A1DE-2A05-1D6D-231A1F07D2B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893" t="20194" r="32573" b="6781"/>
          <a:stretch/>
        </p:blipFill>
        <p:spPr>
          <a:xfrm>
            <a:off x="5888964" y="1907259"/>
            <a:ext cx="3084974" cy="356616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97142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3BABF37-471D-4774-A71D-DDB275335969}"/>
              </a:ext>
            </a:extLst>
          </p:cNvPr>
          <p:cNvSpPr txBox="1"/>
          <p:nvPr/>
        </p:nvSpPr>
        <p:spPr>
          <a:xfrm>
            <a:off x="838200" y="5017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AB599C1-D178-4EF4-AC29-501CE4013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991" y="44103"/>
            <a:ext cx="10515600" cy="1325563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Contact Us!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02D0EB1-926D-4042-906B-A0FC522869C2}"/>
              </a:ext>
            </a:extLst>
          </p:cNvPr>
          <p:cNvSpPr/>
          <p:nvPr/>
        </p:nvSpPr>
        <p:spPr>
          <a:xfrm>
            <a:off x="0" y="1224734"/>
            <a:ext cx="766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373CF5-3012-D152-35FC-6F6387376A3E}"/>
              </a:ext>
            </a:extLst>
          </p:cNvPr>
          <p:cNvSpPr txBox="1"/>
          <p:nvPr/>
        </p:nvSpPr>
        <p:spPr>
          <a:xfrm>
            <a:off x="702071" y="1318022"/>
            <a:ext cx="1012952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tx2"/>
                </a:solidFill>
              </a:rPr>
              <a:t>The ESDIS Team is here to help! Have a data story idea? Would you like us to address a data product, service, or tool on social media? Would you like to hold a webinar? Have some new </a:t>
            </a:r>
            <a:r>
              <a:rPr lang="en-US" sz="2200" b="1" dirty="0" err="1">
                <a:solidFill>
                  <a:schemeClr val="tx2"/>
                </a:solidFill>
              </a:rPr>
              <a:t>Jupyter</a:t>
            </a:r>
            <a:r>
              <a:rPr lang="en-US" sz="2200" b="1" dirty="0">
                <a:solidFill>
                  <a:schemeClr val="tx2"/>
                </a:solidFill>
              </a:rPr>
              <a:t> Notebook tutorials or other data recipes you want to promote?  We’d love to hear from you! </a:t>
            </a:r>
          </a:p>
          <a:p>
            <a:endParaRPr lang="en-US" sz="2200" b="1" dirty="0">
              <a:solidFill>
                <a:schemeClr val="tx2"/>
              </a:solidFill>
            </a:endParaRPr>
          </a:p>
          <a:p>
            <a:endParaRPr lang="en-US" sz="2200" b="1" dirty="0">
              <a:solidFill>
                <a:schemeClr val="tx2"/>
              </a:solidFill>
            </a:endParaRPr>
          </a:p>
          <a:p>
            <a:r>
              <a:rPr lang="en-US" sz="2200" b="1" dirty="0">
                <a:solidFill>
                  <a:schemeClr val="tx2"/>
                </a:solidFill>
              </a:rPr>
              <a:t>Please reach out to Jennifer Brennan at:</a:t>
            </a:r>
          </a:p>
          <a:p>
            <a:endParaRPr lang="en-US" sz="2200" b="1" dirty="0">
              <a:solidFill>
                <a:schemeClr val="tx2"/>
              </a:solidFill>
            </a:endParaRPr>
          </a:p>
          <a:p>
            <a:r>
              <a:rPr lang="en-US" sz="2200" b="1" dirty="0">
                <a:solidFill>
                  <a:schemeClr val="tx2"/>
                </a:solidFill>
              </a:rPr>
              <a:t>Email: </a:t>
            </a:r>
            <a:r>
              <a:rPr lang="en-US" sz="2200" b="1" dirty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Jennifer.L.Brennan@nasa.gov</a:t>
            </a:r>
            <a:endParaRPr lang="en-US" sz="2200" b="1" dirty="0">
              <a:solidFill>
                <a:schemeClr val="tx2"/>
              </a:solidFill>
            </a:endParaRPr>
          </a:p>
          <a:p>
            <a:endParaRPr lang="en-US" sz="2200" b="1" dirty="0">
              <a:solidFill>
                <a:schemeClr val="tx2"/>
              </a:solidFill>
            </a:endParaRPr>
          </a:p>
          <a:p>
            <a:r>
              <a:rPr lang="en-US" sz="2200" b="1" dirty="0">
                <a:solidFill>
                  <a:schemeClr val="tx2"/>
                </a:solidFill>
              </a:rPr>
              <a:t>Connect with us on Social Media</a:t>
            </a:r>
          </a:p>
          <a:p>
            <a:r>
              <a:rPr lang="en-US" sz="2200" b="1" dirty="0">
                <a:solidFill>
                  <a:schemeClr val="tx2"/>
                </a:solidFill>
              </a:rPr>
              <a:t>X (Twitter): @NASAEarthdata</a:t>
            </a:r>
          </a:p>
          <a:p>
            <a:r>
              <a:rPr lang="en-US" sz="2200" b="1" dirty="0">
                <a:solidFill>
                  <a:schemeClr val="tx2"/>
                </a:solidFill>
              </a:rPr>
              <a:t>Facebook: </a:t>
            </a:r>
            <a:r>
              <a:rPr lang="en-US" sz="2200" b="1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www.facebook.com/NASAEarthdata</a:t>
            </a:r>
            <a:endParaRPr lang="en-US" sz="2200" b="1" dirty="0">
              <a:solidFill>
                <a:schemeClr val="tx2"/>
              </a:solidFill>
            </a:endParaRPr>
          </a:p>
          <a:p>
            <a:r>
              <a:rPr lang="en-US" sz="2200" b="1" dirty="0">
                <a:solidFill>
                  <a:schemeClr val="tx2"/>
                </a:solidFill>
              </a:rPr>
              <a:t>YouTube: </a:t>
            </a:r>
            <a:r>
              <a:rPr lang="en-US" sz="2200" b="1" dirty="0">
                <a:solidFill>
                  <a:schemeClr val="tx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www.youtube.com/NASAEarthdata</a:t>
            </a:r>
            <a:endParaRPr lang="en-US" sz="2200" b="1" dirty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140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AF9B3C-1BBB-1428-D962-83086E9729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451381"/>
            <a:ext cx="10512552" cy="4066540"/>
          </a:xfrm>
        </p:spPr>
        <p:txBody>
          <a:bodyPr anchor="b">
            <a:normAutofit/>
          </a:bodyPr>
          <a:lstStyle/>
          <a:p>
            <a:pPr algn="l"/>
            <a:r>
              <a:rPr lang="en-US" sz="6600"/>
              <a:t>OB.DAAC Data Access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34F7FA-0C1B-2646-C531-622245C209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4983276"/>
            <a:ext cx="10512552" cy="1126680"/>
          </a:xfrm>
        </p:spPr>
        <p:txBody>
          <a:bodyPr>
            <a:normAutofit/>
          </a:bodyPr>
          <a:lstStyle/>
          <a:p>
            <a:pPr algn="l"/>
            <a:endParaRPr lang="en-US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19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2C093E-3CE2-856D-BDB0-86C56BBE9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n-US" sz="5400"/>
              <a:t>Data Access Tool Overview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C88951C-A936-E35D-83C5-B2779FB6A66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106750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0606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7005d458-45be-48ae-8140-d43da96dd17b}" enabled="0" method="" siteId="{7005d458-45be-48ae-8140-d43da96dd17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1192</TotalTime>
  <Words>1064</Words>
  <Application>Microsoft Macintosh PowerPoint</Application>
  <PresentationFormat>Widescreen</PresentationFormat>
  <Paragraphs>151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Aptos</vt:lpstr>
      <vt:lpstr>Aptos Display</vt:lpstr>
      <vt:lpstr>Arial</vt:lpstr>
      <vt:lpstr>Calibri</vt:lpstr>
      <vt:lpstr>Calibri (Header)</vt:lpstr>
      <vt:lpstr>Roboto</vt:lpstr>
      <vt:lpstr>Wingdings</vt:lpstr>
      <vt:lpstr>Office Theme</vt:lpstr>
      <vt:lpstr>Joint Communications Efforts: ESDIS/OB.DAAC April 7, 2023– May 27, 2024</vt:lpstr>
      <vt:lpstr>Data User Profiles</vt:lpstr>
      <vt:lpstr>October 2023 Data Tool in Focus: SeaDAS</vt:lpstr>
      <vt:lpstr>PowerPoint Presentation</vt:lpstr>
      <vt:lpstr>PowerPoint Presentation</vt:lpstr>
      <vt:lpstr>Social Media- Earthdata Facebook Time period: 4/7/23 -5/28/24 </vt:lpstr>
      <vt:lpstr> Contact Us!</vt:lpstr>
      <vt:lpstr>OB.DAAC Data Access </vt:lpstr>
      <vt:lpstr>Data Access Tool Overview</vt:lpstr>
      <vt:lpstr>Earthdata Tools</vt:lpstr>
      <vt:lpstr>Earthdata  Search Client</vt:lpstr>
      <vt:lpstr>Earthdata Search Client</vt:lpstr>
      <vt:lpstr>Community-developed Scripts</vt:lpstr>
      <vt:lpstr>Worldview/GIBS </vt:lpstr>
      <vt:lpstr>OB.DAAC Tools</vt:lpstr>
      <vt:lpstr>PowerPoint Presentation</vt:lpstr>
      <vt:lpstr>Direct Data Access</vt:lpstr>
      <vt:lpstr>File Search</vt:lpstr>
      <vt:lpstr>File Search</vt:lpstr>
      <vt:lpstr>Visual Browser – Level 3 &amp; 4</vt:lpstr>
      <vt:lpstr>Next Steps (for OB.DAAC)</vt:lpstr>
      <vt:lpstr>Next Steps (for Users)</vt:lpstr>
      <vt:lpstr>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OB.DAAC Data Access </dc:title>
  <dc:creator>Scott, Alicia M. (GSFC-616.0)[Science Application International Corp.]</dc:creator>
  <cp:lastModifiedBy>Scott, Alicia M. (GSFC-616.0)[Science Application International Corp.]</cp:lastModifiedBy>
  <cp:revision>1</cp:revision>
  <dcterms:created xsi:type="dcterms:W3CDTF">2024-05-28T17:19:33Z</dcterms:created>
  <dcterms:modified xsi:type="dcterms:W3CDTF">2024-05-29T13:12:29Z</dcterms:modified>
</cp:coreProperties>
</file>