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4" r:id="rId1"/>
  </p:sldMasterIdLst>
  <p:notesMasterIdLst>
    <p:notesMasterId r:id="rId22"/>
  </p:notesMasterIdLst>
  <p:sldIdLst>
    <p:sldId id="256" r:id="rId2"/>
    <p:sldId id="257" r:id="rId3"/>
    <p:sldId id="258" r:id="rId4"/>
    <p:sldId id="275" r:id="rId5"/>
    <p:sldId id="259" r:id="rId6"/>
    <p:sldId id="264" r:id="rId7"/>
    <p:sldId id="279" r:id="rId8"/>
    <p:sldId id="284" r:id="rId9"/>
    <p:sldId id="283" r:id="rId10"/>
    <p:sldId id="278" r:id="rId11"/>
    <p:sldId id="276" r:id="rId12"/>
    <p:sldId id="281" r:id="rId13"/>
    <p:sldId id="285" r:id="rId14"/>
    <p:sldId id="268" r:id="rId15"/>
    <p:sldId id="272" r:id="rId16"/>
    <p:sldId id="277" r:id="rId17"/>
    <p:sldId id="282" r:id="rId18"/>
    <p:sldId id="263" r:id="rId19"/>
    <p:sldId id="265" r:id="rId20"/>
    <p:sldId id="269" r:id="rId21"/>
  </p:sldIdLst>
  <p:sldSz cx="9144000" cy="5143500" type="screen16x9"/>
  <p:notesSz cx="6858000" cy="9144000"/>
  <p:embeddedFontLst>
    <p:embeddedFont>
      <p:font typeface="Arial Narrow" panose="020B0606020202030204" pitchFamily="34" charset="0"/>
      <p:regular r:id="rId23"/>
      <p:bold r:id="rId24"/>
      <p:italic r:id="rId25"/>
      <p:boldItalic r:id="rId26"/>
    </p:embeddedFont>
    <p:embeddedFont>
      <p:font typeface="Calibri" panose="020F0502020204030204" pitchFamily="34" charset="0"/>
      <p:regular r:id="rId27"/>
      <p:bold r:id="rId28"/>
      <p:italic r:id="rId29"/>
      <p:boldItalic r:id="rId30"/>
    </p:embeddedFont>
    <p:embeddedFont>
      <p:font typeface="Helvetica Neue" panose="020B0604020202020204" charset="0"/>
      <p:regular r:id="rId31"/>
      <p:bold r:id="rId32"/>
      <p:italic r:id="rId33"/>
      <p:boldItalic r:id="rId34"/>
    </p:embeddedFont>
    <p:embeddedFont>
      <p:font typeface="Libre Franklin" pitchFamily="2" charset="0"/>
      <p:regular r:id="rId35"/>
      <p:bold r:id="rId36"/>
      <p:italic r:id="rId37"/>
      <p:boldItalic r:id="rId38"/>
    </p:embeddedFont>
    <p:embeddedFont>
      <p:font typeface="Open Sans" panose="020B0606030504020204" pitchFamily="34" charset="0"/>
      <p:regular r:id="rId39"/>
      <p:bold r:id="rId40"/>
      <p:italic r:id="rId41"/>
      <p:boldItalic r:id="rId42"/>
    </p:embeddedFont>
    <p:embeddedFont>
      <p:font typeface="Roboto" panose="02000000000000000000" pitchFamily="2" charset="0"/>
      <p:regular r:id="rId43"/>
      <p:bold r:id="rId44"/>
      <p:italic r:id="rId45"/>
      <p:boldItalic r:id="rId4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563C1"/>
    <a:srgbClr val="0D9D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39D74F1-3602-4853-AE84-828AC1D2221E}">
  <a:tblStyle styleId="{739D74F1-3602-4853-AE84-828AC1D2221E}"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43ACC03B-7C9E-4B7B-A473-8BD02336E48C}"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744" autoAdjust="0"/>
  </p:normalViewPr>
  <p:slideViewPr>
    <p:cSldViewPr snapToGrid="0">
      <p:cViewPr varScale="1">
        <p:scale>
          <a:sx n="79" d="100"/>
          <a:sy n="79" d="100"/>
        </p:scale>
        <p:origin x="920" y="5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9" Type="http://schemas.openxmlformats.org/officeDocument/2006/relationships/font" Target="fonts/font17.fntdata"/><Relationship Id="rId21" Type="http://schemas.openxmlformats.org/officeDocument/2006/relationships/slide" Target="slides/slide20.xml"/><Relationship Id="rId34" Type="http://schemas.openxmlformats.org/officeDocument/2006/relationships/font" Target="fonts/font12.fntdata"/><Relationship Id="rId42" Type="http://schemas.openxmlformats.org/officeDocument/2006/relationships/font" Target="fonts/font20.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7.fntdata"/><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font" Target="fonts/font15.fntdata"/><Relationship Id="rId40" Type="http://schemas.openxmlformats.org/officeDocument/2006/relationships/font" Target="fonts/font18.fntdata"/><Relationship Id="rId45" Type="http://schemas.openxmlformats.org/officeDocument/2006/relationships/font" Target="fonts/font23.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4" Type="http://schemas.openxmlformats.org/officeDocument/2006/relationships/font" Target="fonts/font2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 Id="rId43" Type="http://schemas.openxmlformats.org/officeDocument/2006/relationships/font" Target="fonts/font21.fntdata"/><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font" Target="fonts/font16.fntdata"/><Relationship Id="rId46" Type="http://schemas.openxmlformats.org/officeDocument/2006/relationships/font" Target="fonts/font24.fntdata"/><Relationship Id="rId20" Type="http://schemas.openxmlformats.org/officeDocument/2006/relationships/slide" Target="slides/slide19.xml"/><Relationship Id="rId41" Type="http://schemas.openxmlformats.org/officeDocument/2006/relationships/font" Target="fonts/font19.fntdata"/><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unsplash.com/photos/KBn4-lyqRgQ"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earthdata.nasa.gov/esds/open-science/oss-for-eso-workshops"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200"/>
              </a:spcAft>
              <a:buClr>
                <a:schemeClr val="dk1"/>
              </a:buClr>
              <a:buSzPts val="1100"/>
              <a:buFont typeface="Arial"/>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11d44c31a50_0_223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endParaRPr sz="100" dirty="0"/>
          </a:p>
        </p:txBody>
      </p:sp>
      <p:sp>
        <p:nvSpPr>
          <p:cNvPr id="243" name="Google Shape;243;g11d44c31a50_0_22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122592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12539917af2_0_2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2" name="Google Shape;332;g12539917af2_0_23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dirty="0">
                <a:solidFill>
                  <a:schemeClr val="dk1"/>
                </a:solidFill>
                <a:latin typeface="Open Sans"/>
                <a:ea typeface="Open Sans"/>
                <a:cs typeface="Open Sans"/>
                <a:sym typeface="Open Sans"/>
              </a:rPr>
              <a:t>Discussion on Day 3 by Dr. Yaitza Luna-Cruz, TOPS Program Officer</a:t>
            </a:r>
            <a:endParaRPr lang="en-US" sz="800" dirty="0"/>
          </a:p>
        </p:txBody>
      </p:sp>
      <p:sp>
        <p:nvSpPr>
          <p:cNvPr id="333" name="Google Shape;333;g12539917af2_0_23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
              <a:t>14</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g129530089f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1" name="Google Shape;381;g129530089f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u="sng">
                <a:solidFill>
                  <a:schemeClr val="hlink"/>
                </a:solidFill>
                <a:hlinkClick r:id="rId3"/>
              </a:rPr>
              <a:t>gray rocks on seashore during daytime photo – Free Image on Unsplash</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12539917af2_0_1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0" name="Google Shape;280;g12539917af2_0_147: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1" name="Google Shape;281;g12539917af2_0_147:notes"/>
          <p:cNvSpPr txBox="1">
            <a:spLocks noGrp="1"/>
          </p:cNvSpPr>
          <p:nvPr>
            <p:ph type="sldNum" idx="12"/>
          </p:nvPr>
        </p:nvSpPr>
        <p:spPr>
          <a:xfrm>
            <a:off x="3884613" y="8685213"/>
            <a:ext cx="2971800" cy="458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
              <a:t>18</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g11d44c31a50_0_23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2" name="Google Shape;312;g11d44c31a50_0_23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g12539917af2_0_2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0" name="Google Shape;340;g12539917af2_0_27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12539917af2_0_1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7" name="Google Shape;227;g12539917af2_0_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12539917af2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4" name="Google Shape;234;g12539917af2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11d44c31a50_0_223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endParaRPr sz="100" dirty="0"/>
          </a:p>
        </p:txBody>
      </p:sp>
      <p:sp>
        <p:nvSpPr>
          <p:cNvPr id="243" name="Google Shape;243;g11d44c31a50_0_22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11d44c31a50_0_2428: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100" dirty="0">
                <a:solidFill>
                  <a:srgbClr val="073763"/>
                </a:solidFill>
                <a:latin typeface="Open Sans"/>
                <a:ea typeface="Open Sans"/>
                <a:cs typeface="Open Sans"/>
                <a:sym typeface="Open Sans"/>
              </a:rPr>
              <a:t>NASA is formulating the Earth System Observatory (ESO), a set of Earth-focused missions to provide key information to guide efforts related to monitoring climate change, mitigating disasters, fighting forest fires, and improving real-time agricultural processes</a:t>
            </a:r>
          </a:p>
        </p:txBody>
      </p:sp>
      <p:sp>
        <p:nvSpPr>
          <p:cNvPr id="294" name="Google Shape;294;g11d44c31a50_0_24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11d44c31a50_0_223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endParaRPr sz="100" dirty="0"/>
          </a:p>
        </p:txBody>
      </p:sp>
      <p:sp>
        <p:nvSpPr>
          <p:cNvPr id="243" name="Google Shape;243;g11d44c31a50_0_22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415139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11d44c31a50_0_223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endParaRPr sz="100" dirty="0"/>
          </a:p>
        </p:txBody>
      </p:sp>
      <p:sp>
        <p:nvSpPr>
          <p:cNvPr id="243" name="Google Shape;243;g11d44c31a50_0_22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40020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12539917af2_0_2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2" name="Google Shape;332;g12539917af2_0_23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dirty="0">
                <a:solidFill>
                  <a:schemeClr val="dk1"/>
                </a:solidFill>
                <a:latin typeface="Open Sans"/>
                <a:ea typeface="Open Sans"/>
                <a:cs typeface="Open Sans"/>
                <a:sym typeface="Open Sans"/>
              </a:rPr>
              <a:t>Discussion on Day 3 by Dr. Yaitza Luna-Cruz, TOPS Program Officer</a:t>
            </a:r>
            <a:endParaRPr lang="en-US" sz="800" dirty="0"/>
          </a:p>
        </p:txBody>
      </p:sp>
      <p:sp>
        <p:nvSpPr>
          <p:cNvPr id="333" name="Google Shape;333;g12539917af2_0_23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
              <a:t>9</a:t>
            </a:fld>
            <a:endParaRPr/>
          </a:p>
        </p:txBody>
      </p:sp>
    </p:spTree>
    <p:extLst>
      <p:ext uri="{BB962C8B-B14F-4D97-AF65-F5344CB8AC3E}">
        <p14:creationId xmlns:p14="http://schemas.microsoft.com/office/powerpoint/2010/main" val="12688766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11d44c31a50_0_223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sz="1100" dirty="0">
                <a:hlinkClick r:id="rId3"/>
              </a:rPr>
              <a:t>Open Source Science for the Earth System Observatory Mission Data Processing Study Workshops | </a:t>
            </a:r>
            <a:r>
              <a:rPr lang="en-US" sz="1100" dirty="0" err="1">
                <a:hlinkClick r:id="rId3"/>
              </a:rPr>
              <a:t>Earthdata</a:t>
            </a:r>
            <a:r>
              <a:rPr lang="en-US" sz="1100" dirty="0">
                <a:hlinkClick r:id="rId3"/>
              </a:rPr>
              <a:t> (nasa.gov)</a:t>
            </a:r>
            <a:endParaRPr sz="100" dirty="0"/>
          </a:p>
        </p:txBody>
      </p:sp>
      <p:sp>
        <p:nvSpPr>
          <p:cNvPr id="243" name="Google Shape;243;g11d44c31a50_0_22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769952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3_Title Slide">
  <p:cSld name="3_Title Slide">
    <p:spTree>
      <p:nvGrpSpPr>
        <p:cNvPr id="1" name="Shape 15"/>
        <p:cNvGrpSpPr/>
        <p:nvPr/>
      </p:nvGrpSpPr>
      <p:grpSpPr>
        <a:xfrm>
          <a:off x="0" y="0"/>
          <a:ext cx="0" cy="0"/>
          <a:chOff x="0" y="0"/>
          <a:chExt cx="0" cy="0"/>
        </a:xfrm>
      </p:grpSpPr>
      <p:pic>
        <p:nvPicPr>
          <p:cNvPr id="16" name="Google Shape;16;p2"/>
          <p:cNvPicPr preferRelativeResize="0"/>
          <p:nvPr/>
        </p:nvPicPr>
        <p:blipFill rotWithShape="1">
          <a:blip r:embed="rId2">
            <a:alphaModFix/>
          </a:blip>
          <a:srcRect/>
          <a:stretch/>
        </p:blipFill>
        <p:spPr>
          <a:xfrm>
            <a:off x="-7763" y="-17165"/>
            <a:ext cx="9202657" cy="5176496"/>
          </a:xfrm>
          <a:prstGeom prst="rect">
            <a:avLst/>
          </a:prstGeom>
          <a:noFill/>
          <a:ln>
            <a:noFill/>
          </a:ln>
        </p:spPr>
      </p:pic>
      <p:grpSp>
        <p:nvGrpSpPr>
          <p:cNvPr id="17" name="Google Shape;17;p2"/>
          <p:cNvGrpSpPr/>
          <p:nvPr/>
        </p:nvGrpSpPr>
        <p:grpSpPr>
          <a:xfrm>
            <a:off x="-351473" y="-27082"/>
            <a:ext cx="2398141" cy="5170416"/>
            <a:chOff x="-473777" y="-9370"/>
            <a:chExt cx="3197521" cy="6867334"/>
          </a:xfrm>
        </p:grpSpPr>
        <p:sp>
          <p:nvSpPr>
            <p:cNvPr id="18" name="Google Shape;18;p2"/>
            <p:cNvSpPr/>
            <p:nvPr/>
          </p:nvSpPr>
          <p:spPr>
            <a:xfrm>
              <a:off x="-473777" y="-7114"/>
              <a:ext cx="3197521" cy="6152516"/>
            </a:xfrm>
            <a:custGeom>
              <a:avLst/>
              <a:gdLst/>
              <a:ahLst/>
              <a:cxnLst/>
              <a:rect l="l" t="t" r="r" b="b"/>
              <a:pathLst>
                <a:path w="1003" h="1936" extrusionOk="0">
                  <a:moveTo>
                    <a:pt x="370" y="0"/>
                  </a:moveTo>
                  <a:cubicBezTo>
                    <a:pt x="153" y="463"/>
                    <a:pt x="47" y="1140"/>
                    <a:pt x="561" y="1936"/>
                  </a:cubicBezTo>
                  <a:cubicBezTo>
                    <a:pt x="561" y="1936"/>
                    <a:pt x="0" y="907"/>
                    <a:pt x="1003" y="3"/>
                  </a:cubicBezTo>
                  <a:lnTo>
                    <a:pt x="370" y="0"/>
                  </a:lnTo>
                  <a:close/>
                </a:path>
              </a:pathLst>
            </a:custGeom>
            <a:gradFill>
              <a:gsLst>
                <a:gs pos="0">
                  <a:srgbClr val="0D9DAA"/>
                </a:gs>
                <a:gs pos="36000">
                  <a:srgbClr val="0D9DAA"/>
                </a:gs>
                <a:gs pos="98000">
                  <a:srgbClr val="1B56B7"/>
                </a:gs>
                <a:gs pos="100000">
                  <a:srgbClr val="1B56B7"/>
                </a:gs>
              </a:gsLst>
              <a:path path="circle">
                <a:fillToRect l="100000" t="100000"/>
              </a:path>
              <a:tileRect r="-100000" b="-100000"/>
            </a:gra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9" name="Google Shape;19;p2"/>
            <p:cNvSpPr/>
            <p:nvPr/>
          </p:nvSpPr>
          <p:spPr>
            <a:xfrm>
              <a:off x="-14253" y="-9370"/>
              <a:ext cx="1913090" cy="6867334"/>
            </a:xfrm>
            <a:custGeom>
              <a:avLst/>
              <a:gdLst/>
              <a:ahLst/>
              <a:cxnLst/>
              <a:rect l="l" t="t" r="r" b="b"/>
              <a:pathLst>
                <a:path w="600" h="2161" extrusionOk="0">
                  <a:moveTo>
                    <a:pt x="0" y="2161"/>
                  </a:moveTo>
                  <a:cubicBezTo>
                    <a:pt x="246" y="2161"/>
                    <a:pt x="600" y="2161"/>
                    <a:pt x="600" y="2161"/>
                  </a:cubicBezTo>
                  <a:cubicBezTo>
                    <a:pt x="521" y="2085"/>
                    <a:pt x="442" y="2000"/>
                    <a:pt x="363" y="1903"/>
                  </a:cubicBezTo>
                  <a:cubicBezTo>
                    <a:pt x="363" y="1903"/>
                    <a:pt x="58" y="1508"/>
                    <a:pt x="1" y="918"/>
                  </a:cubicBezTo>
                  <a:lnTo>
                    <a:pt x="0" y="2161"/>
                  </a:lnTo>
                  <a:close/>
                  <a:moveTo>
                    <a:pt x="1" y="536"/>
                  </a:moveTo>
                  <a:cubicBezTo>
                    <a:pt x="18" y="367"/>
                    <a:pt x="59" y="187"/>
                    <a:pt x="133" y="0"/>
                  </a:cubicBezTo>
                  <a:cubicBezTo>
                    <a:pt x="133" y="0"/>
                    <a:pt x="74" y="0"/>
                    <a:pt x="0" y="0"/>
                  </a:cubicBezTo>
                  <a:lnTo>
                    <a:pt x="1" y="536"/>
                  </a:lnTo>
                  <a:close/>
                </a:path>
              </a:pathLst>
            </a:custGeom>
            <a:gradFill>
              <a:gsLst>
                <a:gs pos="0">
                  <a:srgbClr val="0D9DAA"/>
                </a:gs>
                <a:gs pos="98000">
                  <a:srgbClr val="1B56B7"/>
                </a:gs>
                <a:gs pos="100000">
                  <a:srgbClr val="1B56B7"/>
                </a:gs>
              </a:gsLst>
              <a:path path="circle">
                <a:fillToRect l="100000" t="100000"/>
              </a:path>
              <a:tileRect r="-100000" b="-100000"/>
            </a:gra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grpSp>
      <p:sp>
        <p:nvSpPr>
          <p:cNvPr id="20" name="Google Shape;20;p2"/>
          <p:cNvSpPr txBox="1">
            <a:spLocks noGrp="1"/>
          </p:cNvSpPr>
          <p:nvPr>
            <p:ph type="dt" idx="10"/>
          </p:nvPr>
        </p:nvSpPr>
        <p:spPr>
          <a:xfrm>
            <a:off x="70111" y="4816754"/>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solidFill>
                  <a:srgbClr val="D8D8D8"/>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1" name="Google Shape;21;p2"/>
          <p:cNvSpPr txBox="1">
            <a:spLocks noGrp="1"/>
          </p:cNvSpPr>
          <p:nvPr>
            <p:ph type="ftr" idx="11"/>
          </p:nvPr>
        </p:nvSpPr>
        <p:spPr>
          <a:xfrm>
            <a:off x="3028950" y="4816754"/>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solidFill>
                  <a:srgbClr val="D8D8D8"/>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2" name="Google Shape;22;p2"/>
          <p:cNvSpPr txBox="1">
            <a:spLocks noGrp="1"/>
          </p:cNvSpPr>
          <p:nvPr>
            <p:ph type="sldNum" idx="12"/>
          </p:nvPr>
        </p:nvSpPr>
        <p:spPr>
          <a:xfrm>
            <a:off x="7218857" y="528332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sz="900">
                <a:solidFill>
                  <a:srgbClr val="D8D8D8"/>
                </a:solidFill>
                <a:latin typeface="Arial"/>
                <a:ea typeface="Arial"/>
                <a:cs typeface="Arial"/>
                <a:sym typeface="Arial"/>
              </a:defRPr>
            </a:lvl1pPr>
            <a:lvl2pPr marL="0" lvl="1" indent="0" algn="r" rtl="0">
              <a:spcBef>
                <a:spcPts val="0"/>
              </a:spcBef>
              <a:buNone/>
              <a:defRPr sz="900">
                <a:solidFill>
                  <a:srgbClr val="D8D8D8"/>
                </a:solidFill>
                <a:latin typeface="Arial"/>
                <a:ea typeface="Arial"/>
                <a:cs typeface="Arial"/>
                <a:sym typeface="Arial"/>
              </a:defRPr>
            </a:lvl2pPr>
            <a:lvl3pPr marL="0" lvl="2" indent="0" algn="r" rtl="0">
              <a:spcBef>
                <a:spcPts val="0"/>
              </a:spcBef>
              <a:buNone/>
              <a:defRPr sz="900">
                <a:solidFill>
                  <a:srgbClr val="D8D8D8"/>
                </a:solidFill>
                <a:latin typeface="Arial"/>
                <a:ea typeface="Arial"/>
                <a:cs typeface="Arial"/>
                <a:sym typeface="Arial"/>
              </a:defRPr>
            </a:lvl3pPr>
            <a:lvl4pPr marL="0" lvl="3" indent="0" algn="r" rtl="0">
              <a:spcBef>
                <a:spcPts val="0"/>
              </a:spcBef>
              <a:buNone/>
              <a:defRPr sz="900">
                <a:solidFill>
                  <a:srgbClr val="D8D8D8"/>
                </a:solidFill>
                <a:latin typeface="Arial"/>
                <a:ea typeface="Arial"/>
                <a:cs typeface="Arial"/>
                <a:sym typeface="Arial"/>
              </a:defRPr>
            </a:lvl4pPr>
            <a:lvl5pPr marL="0" lvl="4" indent="0" algn="r" rtl="0">
              <a:spcBef>
                <a:spcPts val="0"/>
              </a:spcBef>
              <a:buNone/>
              <a:defRPr sz="900">
                <a:solidFill>
                  <a:srgbClr val="D8D8D8"/>
                </a:solidFill>
                <a:latin typeface="Arial"/>
                <a:ea typeface="Arial"/>
                <a:cs typeface="Arial"/>
                <a:sym typeface="Arial"/>
              </a:defRPr>
            </a:lvl5pPr>
            <a:lvl6pPr marL="0" lvl="5" indent="0" algn="r" rtl="0">
              <a:spcBef>
                <a:spcPts val="0"/>
              </a:spcBef>
              <a:buNone/>
              <a:defRPr sz="900">
                <a:solidFill>
                  <a:srgbClr val="D8D8D8"/>
                </a:solidFill>
                <a:latin typeface="Arial"/>
                <a:ea typeface="Arial"/>
                <a:cs typeface="Arial"/>
                <a:sym typeface="Arial"/>
              </a:defRPr>
            </a:lvl6pPr>
            <a:lvl7pPr marL="0" lvl="6" indent="0" algn="r" rtl="0">
              <a:spcBef>
                <a:spcPts val="0"/>
              </a:spcBef>
              <a:buNone/>
              <a:defRPr sz="900">
                <a:solidFill>
                  <a:srgbClr val="D8D8D8"/>
                </a:solidFill>
                <a:latin typeface="Arial"/>
                <a:ea typeface="Arial"/>
                <a:cs typeface="Arial"/>
                <a:sym typeface="Arial"/>
              </a:defRPr>
            </a:lvl7pPr>
            <a:lvl8pPr marL="0" lvl="7" indent="0" algn="r" rtl="0">
              <a:spcBef>
                <a:spcPts val="0"/>
              </a:spcBef>
              <a:buNone/>
              <a:defRPr sz="900">
                <a:solidFill>
                  <a:srgbClr val="D8D8D8"/>
                </a:solidFill>
                <a:latin typeface="Arial"/>
                <a:ea typeface="Arial"/>
                <a:cs typeface="Arial"/>
                <a:sym typeface="Arial"/>
              </a:defRPr>
            </a:lvl8pPr>
            <a:lvl9pPr marL="0" lvl="8" indent="0" algn="r" rtl="0">
              <a:spcBef>
                <a:spcPts val="0"/>
              </a:spcBef>
              <a:buNone/>
              <a:defRPr sz="900">
                <a:solidFill>
                  <a:srgbClr val="D8D8D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23" name="Google Shape;23;p2"/>
          <p:cNvSpPr txBox="1">
            <a:spLocks noGrp="1"/>
          </p:cNvSpPr>
          <p:nvPr>
            <p:ph type="subTitle" idx="1"/>
          </p:nvPr>
        </p:nvSpPr>
        <p:spPr>
          <a:xfrm>
            <a:off x="1369244" y="3352070"/>
            <a:ext cx="4348200" cy="276900"/>
          </a:xfrm>
          <a:prstGeom prst="rect">
            <a:avLst/>
          </a:prstGeom>
          <a:noFill/>
          <a:ln>
            <a:noFill/>
          </a:ln>
        </p:spPr>
        <p:txBody>
          <a:bodyPr spcFirstLastPara="1" wrap="square" lIns="68575" tIns="34275" rIns="68575" bIns="34275" anchor="t" anchorCtr="0">
            <a:spAutoFit/>
          </a:bodyPr>
          <a:lstStyle>
            <a:lvl1pPr lvl="0" algn="l" rtl="0">
              <a:lnSpc>
                <a:spcPct val="100000"/>
              </a:lnSpc>
              <a:spcBef>
                <a:spcPts val="800"/>
              </a:spcBef>
              <a:spcAft>
                <a:spcPts val="0"/>
              </a:spcAft>
              <a:buClr>
                <a:schemeClr val="lt1"/>
              </a:buClr>
              <a:buSzPts val="1400"/>
              <a:buNone/>
              <a:defRPr sz="1400" b="1">
                <a:solidFill>
                  <a:schemeClr val="lt1"/>
                </a:solidFill>
                <a:latin typeface="Arial"/>
                <a:ea typeface="Arial"/>
                <a:cs typeface="Arial"/>
                <a:sym typeface="Arial"/>
              </a:defRPr>
            </a:lvl1pPr>
            <a:lvl2pPr lvl="1" algn="ctr" rtl="0">
              <a:lnSpc>
                <a:spcPct val="90000"/>
              </a:lnSpc>
              <a:spcBef>
                <a:spcPts val="400"/>
              </a:spcBef>
              <a:spcAft>
                <a:spcPts val="0"/>
              </a:spcAft>
              <a:buClr>
                <a:schemeClr val="dk1"/>
              </a:buClr>
              <a:buSzPts val="1500"/>
              <a:buNone/>
              <a:defRPr sz="1500"/>
            </a:lvl2pPr>
            <a:lvl3pPr lvl="2" algn="ctr" rtl="0">
              <a:lnSpc>
                <a:spcPct val="90000"/>
              </a:lnSpc>
              <a:spcBef>
                <a:spcPts val="400"/>
              </a:spcBef>
              <a:spcAft>
                <a:spcPts val="0"/>
              </a:spcAft>
              <a:buClr>
                <a:schemeClr val="dk1"/>
              </a:buClr>
              <a:buSzPts val="1400"/>
              <a:buNone/>
              <a:defRPr sz="1400"/>
            </a:lvl3pPr>
            <a:lvl4pPr lvl="3" algn="ctr" rtl="0">
              <a:lnSpc>
                <a:spcPct val="90000"/>
              </a:lnSpc>
              <a:spcBef>
                <a:spcPts val="400"/>
              </a:spcBef>
              <a:spcAft>
                <a:spcPts val="0"/>
              </a:spcAft>
              <a:buClr>
                <a:schemeClr val="dk1"/>
              </a:buClr>
              <a:buSzPts val="1200"/>
              <a:buNone/>
              <a:defRPr sz="1200"/>
            </a:lvl4pPr>
            <a:lvl5pPr lvl="4" algn="ctr" rtl="0">
              <a:lnSpc>
                <a:spcPct val="90000"/>
              </a:lnSpc>
              <a:spcBef>
                <a:spcPts val="400"/>
              </a:spcBef>
              <a:spcAft>
                <a:spcPts val="0"/>
              </a:spcAft>
              <a:buClr>
                <a:schemeClr val="dk1"/>
              </a:buClr>
              <a:buSzPts val="1200"/>
              <a:buNone/>
              <a:defRPr sz="1200"/>
            </a:lvl5pPr>
            <a:lvl6pPr lvl="5" algn="ctr" rtl="0">
              <a:lnSpc>
                <a:spcPct val="90000"/>
              </a:lnSpc>
              <a:spcBef>
                <a:spcPts val="400"/>
              </a:spcBef>
              <a:spcAft>
                <a:spcPts val="0"/>
              </a:spcAft>
              <a:buClr>
                <a:schemeClr val="dk1"/>
              </a:buClr>
              <a:buSzPts val="1200"/>
              <a:buNone/>
              <a:defRPr sz="1200"/>
            </a:lvl6pPr>
            <a:lvl7pPr lvl="6" algn="ctr" rtl="0">
              <a:lnSpc>
                <a:spcPct val="90000"/>
              </a:lnSpc>
              <a:spcBef>
                <a:spcPts val="400"/>
              </a:spcBef>
              <a:spcAft>
                <a:spcPts val="0"/>
              </a:spcAft>
              <a:buClr>
                <a:schemeClr val="dk1"/>
              </a:buClr>
              <a:buSzPts val="1200"/>
              <a:buNone/>
              <a:defRPr sz="1200"/>
            </a:lvl7pPr>
            <a:lvl8pPr lvl="7" algn="ctr" rtl="0">
              <a:lnSpc>
                <a:spcPct val="90000"/>
              </a:lnSpc>
              <a:spcBef>
                <a:spcPts val="400"/>
              </a:spcBef>
              <a:spcAft>
                <a:spcPts val="0"/>
              </a:spcAft>
              <a:buClr>
                <a:schemeClr val="dk1"/>
              </a:buClr>
              <a:buSzPts val="1200"/>
              <a:buNone/>
              <a:defRPr sz="1200"/>
            </a:lvl8pPr>
            <a:lvl9pPr lvl="8" algn="ctr" rtl="0">
              <a:lnSpc>
                <a:spcPct val="90000"/>
              </a:lnSpc>
              <a:spcBef>
                <a:spcPts val="400"/>
              </a:spcBef>
              <a:spcAft>
                <a:spcPts val="0"/>
              </a:spcAft>
              <a:buClr>
                <a:schemeClr val="dk1"/>
              </a:buClr>
              <a:buSzPts val="1200"/>
              <a:buNone/>
              <a:defRPr sz="1200"/>
            </a:lvl9pPr>
          </a:lstStyle>
          <a:p>
            <a:endParaRPr/>
          </a:p>
        </p:txBody>
      </p:sp>
      <p:pic>
        <p:nvPicPr>
          <p:cNvPr id="24" name="Google Shape;24;p2" descr="Diagram&#10;&#10;Description automatically generated with medium confidence"/>
          <p:cNvPicPr preferRelativeResize="0"/>
          <p:nvPr/>
        </p:nvPicPr>
        <p:blipFill rotWithShape="1">
          <a:blip r:embed="rId3">
            <a:alphaModFix/>
          </a:blip>
          <a:srcRect/>
          <a:stretch/>
        </p:blipFill>
        <p:spPr>
          <a:xfrm>
            <a:off x="6854127" y="78581"/>
            <a:ext cx="2289873" cy="875110"/>
          </a:xfrm>
          <a:prstGeom prst="rect">
            <a:avLst/>
          </a:prstGeom>
          <a:noFill/>
          <a:ln>
            <a:noFill/>
          </a:ln>
        </p:spPr>
      </p:pic>
    </p:spTree>
  </p:cSld>
  <p:clrMapOvr>
    <a:masterClrMapping/>
  </p:clrMapOvr>
  <p:extLst>
    <p:ext uri="{DCECCB84-F9BA-43D5-87BE-67443E8EF086}">
      <p15:sldGuideLst xmlns:p15="http://schemas.microsoft.com/office/powerpoint/2012/main">
        <p15:guide id="1" orient="horz" pos="1620">
          <p15:clr>
            <a:srgbClr val="FBAE40"/>
          </p15:clr>
        </p15:guide>
        <p15:guide id="2" pos="547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2_Title and Content">
  <p:cSld name="2_Title and Content">
    <p:spTree>
      <p:nvGrpSpPr>
        <p:cNvPr id="1" name="Shape 92"/>
        <p:cNvGrpSpPr/>
        <p:nvPr/>
      </p:nvGrpSpPr>
      <p:grpSpPr>
        <a:xfrm>
          <a:off x="0" y="0"/>
          <a:ext cx="0" cy="0"/>
          <a:chOff x="0" y="0"/>
          <a:chExt cx="0" cy="0"/>
        </a:xfrm>
      </p:grpSpPr>
      <p:grpSp>
        <p:nvGrpSpPr>
          <p:cNvPr id="93" name="Google Shape;93;p11"/>
          <p:cNvGrpSpPr/>
          <p:nvPr/>
        </p:nvGrpSpPr>
        <p:grpSpPr>
          <a:xfrm>
            <a:off x="-351473" y="-27082"/>
            <a:ext cx="2398141" cy="5170416"/>
            <a:chOff x="-473777" y="-9370"/>
            <a:chExt cx="3197521" cy="6867334"/>
          </a:xfrm>
        </p:grpSpPr>
        <p:sp>
          <p:nvSpPr>
            <p:cNvPr id="94" name="Google Shape;94;p11"/>
            <p:cNvSpPr/>
            <p:nvPr/>
          </p:nvSpPr>
          <p:spPr>
            <a:xfrm>
              <a:off x="-473777" y="-7114"/>
              <a:ext cx="3197521" cy="6152516"/>
            </a:xfrm>
            <a:custGeom>
              <a:avLst/>
              <a:gdLst/>
              <a:ahLst/>
              <a:cxnLst/>
              <a:rect l="l" t="t" r="r" b="b"/>
              <a:pathLst>
                <a:path w="1003" h="1936" extrusionOk="0">
                  <a:moveTo>
                    <a:pt x="370" y="0"/>
                  </a:moveTo>
                  <a:cubicBezTo>
                    <a:pt x="153" y="463"/>
                    <a:pt x="47" y="1140"/>
                    <a:pt x="561" y="1936"/>
                  </a:cubicBezTo>
                  <a:cubicBezTo>
                    <a:pt x="561" y="1936"/>
                    <a:pt x="0" y="907"/>
                    <a:pt x="1003" y="3"/>
                  </a:cubicBezTo>
                  <a:lnTo>
                    <a:pt x="370" y="0"/>
                  </a:lnTo>
                  <a:close/>
                </a:path>
              </a:pathLst>
            </a:custGeom>
            <a:gradFill>
              <a:gsLst>
                <a:gs pos="0">
                  <a:srgbClr val="0D9DAA"/>
                </a:gs>
                <a:gs pos="36000">
                  <a:srgbClr val="0D9DAA"/>
                </a:gs>
                <a:gs pos="98000">
                  <a:srgbClr val="1B56B7"/>
                </a:gs>
                <a:gs pos="100000">
                  <a:srgbClr val="1B56B7"/>
                </a:gs>
              </a:gsLst>
              <a:path path="circle">
                <a:fillToRect l="100000" t="100000"/>
              </a:path>
              <a:tileRect r="-100000" b="-100000"/>
            </a:gra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95" name="Google Shape;95;p11"/>
            <p:cNvSpPr/>
            <p:nvPr/>
          </p:nvSpPr>
          <p:spPr>
            <a:xfrm>
              <a:off x="-14253" y="-9370"/>
              <a:ext cx="1913090" cy="6867334"/>
            </a:xfrm>
            <a:custGeom>
              <a:avLst/>
              <a:gdLst/>
              <a:ahLst/>
              <a:cxnLst/>
              <a:rect l="l" t="t" r="r" b="b"/>
              <a:pathLst>
                <a:path w="600" h="2161" extrusionOk="0">
                  <a:moveTo>
                    <a:pt x="0" y="2161"/>
                  </a:moveTo>
                  <a:cubicBezTo>
                    <a:pt x="246" y="2161"/>
                    <a:pt x="600" y="2161"/>
                    <a:pt x="600" y="2161"/>
                  </a:cubicBezTo>
                  <a:cubicBezTo>
                    <a:pt x="521" y="2085"/>
                    <a:pt x="442" y="2000"/>
                    <a:pt x="363" y="1903"/>
                  </a:cubicBezTo>
                  <a:cubicBezTo>
                    <a:pt x="363" y="1903"/>
                    <a:pt x="58" y="1508"/>
                    <a:pt x="1" y="918"/>
                  </a:cubicBezTo>
                  <a:lnTo>
                    <a:pt x="0" y="2161"/>
                  </a:lnTo>
                  <a:close/>
                  <a:moveTo>
                    <a:pt x="1" y="536"/>
                  </a:moveTo>
                  <a:cubicBezTo>
                    <a:pt x="18" y="367"/>
                    <a:pt x="59" y="187"/>
                    <a:pt x="133" y="0"/>
                  </a:cubicBezTo>
                  <a:cubicBezTo>
                    <a:pt x="133" y="0"/>
                    <a:pt x="74" y="0"/>
                    <a:pt x="0" y="0"/>
                  </a:cubicBezTo>
                  <a:lnTo>
                    <a:pt x="1" y="536"/>
                  </a:lnTo>
                  <a:close/>
                </a:path>
              </a:pathLst>
            </a:custGeom>
            <a:gradFill>
              <a:gsLst>
                <a:gs pos="0">
                  <a:srgbClr val="0D9DAA"/>
                </a:gs>
                <a:gs pos="98000">
                  <a:srgbClr val="1B56B7"/>
                </a:gs>
                <a:gs pos="100000">
                  <a:srgbClr val="1B56B7"/>
                </a:gs>
              </a:gsLst>
              <a:path path="circle">
                <a:fillToRect l="100000" t="100000"/>
              </a:path>
              <a:tileRect r="-100000" b="-100000"/>
            </a:gra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grpSp>
      <p:sp>
        <p:nvSpPr>
          <p:cNvPr id="96" name="Google Shape;96;p11"/>
          <p:cNvSpPr/>
          <p:nvPr/>
        </p:nvSpPr>
        <p:spPr>
          <a:xfrm>
            <a:off x="0" y="0"/>
            <a:ext cx="2202300" cy="5143500"/>
          </a:xfrm>
          <a:prstGeom prst="rect">
            <a:avLst/>
          </a:prstGeom>
          <a:solidFill>
            <a:schemeClr val="lt1">
              <a:alpha val="29800"/>
            </a:schemeClr>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97" name="Google Shape;97;p11"/>
          <p:cNvSpPr txBox="1">
            <a:spLocks noGrp="1"/>
          </p:cNvSpPr>
          <p:nvPr>
            <p:ph type="title"/>
          </p:nvPr>
        </p:nvSpPr>
        <p:spPr>
          <a:xfrm>
            <a:off x="1746317" y="828108"/>
            <a:ext cx="6768900" cy="484800"/>
          </a:xfrm>
          <a:prstGeom prst="rect">
            <a:avLst/>
          </a:prstGeom>
          <a:noFill/>
          <a:ln>
            <a:noFill/>
          </a:ln>
        </p:spPr>
        <p:txBody>
          <a:bodyPr spcFirstLastPara="1" wrap="square" lIns="68575" tIns="34275" rIns="68575" bIns="34275" anchor="ctr" anchorCtr="0">
            <a:spAutoFit/>
          </a:bodyPr>
          <a:lstStyle>
            <a:lvl1pPr lvl="0" algn="l" rtl="0">
              <a:lnSpc>
                <a:spcPct val="90000"/>
              </a:lnSpc>
              <a:spcBef>
                <a:spcPts val="0"/>
              </a:spcBef>
              <a:spcAft>
                <a:spcPts val="0"/>
              </a:spcAft>
              <a:buClr>
                <a:srgbClr val="244B74"/>
              </a:buClr>
              <a:buSzPts val="3000"/>
              <a:buFont typeface="Arial"/>
              <a:buNone/>
              <a:defRPr>
                <a:solidFill>
                  <a:srgbClr val="244B74"/>
                </a:solidFill>
                <a:latin typeface="Arial"/>
                <a:ea typeface="Arial"/>
                <a:cs typeface="Arial"/>
                <a:sym typeface="Aria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98" name="Google Shape;98;p11"/>
          <p:cNvSpPr txBox="1">
            <a:spLocks noGrp="1"/>
          </p:cNvSpPr>
          <p:nvPr>
            <p:ph type="body" idx="1"/>
          </p:nvPr>
        </p:nvSpPr>
        <p:spPr>
          <a:xfrm>
            <a:off x="1746317" y="1661033"/>
            <a:ext cx="6938700" cy="1217400"/>
          </a:xfrm>
          <a:prstGeom prst="rect">
            <a:avLst/>
          </a:prstGeom>
          <a:noFill/>
          <a:ln>
            <a:noFill/>
          </a:ln>
        </p:spPr>
        <p:txBody>
          <a:bodyPr spcFirstLastPara="1" wrap="square" lIns="68575" tIns="34275" rIns="68575" bIns="34275" anchor="t" anchorCtr="0">
            <a:spAutoFit/>
          </a:bodyPr>
          <a:lstStyle>
            <a:lvl1pPr marL="457200" lvl="0" indent="-228600" algn="l" rtl="0">
              <a:lnSpc>
                <a:spcPct val="100000"/>
              </a:lnSpc>
              <a:spcBef>
                <a:spcPts val="800"/>
              </a:spcBef>
              <a:spcAft>
                <a:spcPts val="0"/>
              </a:spcAft>
              <a:buClr>
                <a:srgbClr val="0C0C0C"/>
              </a:buClr>
              <a:buSzPts val="1400"/>
              <a:buNone/>
              <a:defRPr>
                <a:solidFill>
                  <a:srgbClr val="0C0C0C"/>
                </a:solidFill>
              </a:defRPr>
            </a:lvl1pPr>
            <a:lvl2pPr marL="914400" lvl="1" indent="-228600" algn="l" rtl="0">
              <a:lnSpc>
                <a:spcPct val="90000"/>
              </a:lnSpc>
              <a:spcBef>
                <a:spcPts val="400"/>
              </a:spcBef>
              <a:spcAft>
                <a:spcPts val="0"/>
              </a:spcAft>
              <a:buClr>
                <a:schemeClr val="dk1"/>
              </a:buClr>
              <a:buSzPts val="1400"/>
              <a:buNone/>
              <a:defRPr/>
            </a:lvl2pPr>
            <a:lvl3pPr marL="1371600" lvl="2" indent="-228600" algn="l" rtl="0">
              <a:lnSpc>
                <a:spcPct val="90000"/>
              </a:lnSpc>
              <a:spcBef>
                <a:spcPts val="400"/>
              </a:spcBef>
              <a:spcAft>
                <a:spcPts val="0"/>
              </a:spcAft>
              <a:buClr>
                <a:schemeClr val="dk1"/>
              </a:buClr>
              <a:buSzPts val="1400"/>
              <a:buNone/>
              <a:defRPr/>
            </a:lvl3pPr>
            <a:lvl4pPr marL="1828800" lvl="3" indent="-228600" algn="l" rtl="0">
              <a:lnSpc>
                <a:spcPct val="90000"/>
              </a:lnSpc>
              <a:spcBef>
                <a:spcPts val="400"/>
              </a:spcBef>
              <a:spcAft>
                <a:spcPts val="0"/>
              </a:spcAft>
              <a:buClr>
                <a:schemeClr val="dk1"/>
              </a:buClr>
              <a:buSzPts val="1400"/>
              <a:buNone/>
              <a:defRPr/>
            </a:lvl4pPr>
            <a:lvl5pPr marL="2286000" lvl="4" indent="-228600" algn="l" rtl="0">
              <a:lnSpc>
                <a:spcPct val="90000"/>
              </a:lnSpc>
              <a:spcBef>
                <a:spcPts val="400"/>
              </a:spcBef>
              <a:spcAft>
                <a:spcPts val="0"/>
              </a:spcAft>
              <a:buClr>
                <a:schemeClr val="dk1"/>
              </a:buClr>
              <a:buSzPts val="1400"/>
              <a:buNone/>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99" name="Google Shape;99;p11"/>
          <p:cNvSpPr txBox="1">
            <a:spLocks noGrp="1"/>
          </p:cNvSpPr>
          <p:nvPr>
            <p:ph type="dt" idx="10"/>
          </p:nvPr>
        </p:nvSpPr>
        <p:spPr>
          <a:xfrm>
            <a:off x="70111" y="4816754"/>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solidFill>
                  <a:srgbClr val="535A6B"/>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00" name="Google Shape;100;p11"/>
          <p:cNvSpPr txBox="1">
            <a:spLocks noGrp="1"/>
          </p:cNvSpPr>
          <p:nvPr>
            <p:ph type="ftr" idx="11"/>
          </p:nvPr>
        </p:nvSpPr>
        <p:spPr>
          <a:xfrm>
            <a:off x="3028950" y="4816754"/>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solidFill>
                  <a:srgbClr val="535A6B"/>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01" name="Google Shape;101;p11"/>
          <p:cNvSpPr txBox="1">
            <a:spLocks noGrp="1"/>
          </p:cNvSpPr>
          <p:nvPr>
            <p:ph type="sldNum" idx="12"/>
          </p:nvPr>
        </p:nvSpPr>
        <p:spPr>
          <a:xfrm>
            <a:off x="7016489" y="4816754"/>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sz="900">
                <a:solidFill>
                  <a:srgbClr val="535A6B"/>
                </a:solidFill>
                <a:latin typeface="Arial"/>
                <a:ea typeface="Arial"/>
                <a:cs typeface="Arial"/>
                <a:sym typeface="Arial"/>
              </a:defRPr>
            </a:lvl1pPr>
            <a:lvl2pPr marL="0" lvl="1" indent="0" algn="r" rtl="0">
              <a:spcBef>
                <a:spcPts val="0"/>
              </a:spcBef>
              <a:buNone/>
              <a:defRPr sz="900">
                <a:solidFill>
                  <a:srgbClr val="535A6B"/>
                </a:solidFill>
                <a:latin typeface="Arial"/>
                <a:ea typeface="Arial"/>
                <a:cs typeface="Arial"/>
                <a:sym typeface="Arial"/>
              </a:defRPr>
            </a:lvl2pPr>
            <a:lvl3pPr marL="0" lvl="2" indent="0" algn="r" rtl="0">
              <a:spcBef>
                <a:spcPts val="0"/>
              </a:spcBef>
              <a:buNone/>
              <a:defRPr sz="900">
                <a:solidFill>
                  <a:srgbClr val="535A6B"/>
                </a:solidFill>
                <a:latin typeface="Arial"/>
                <a:ea typeface="Arial"/>
                <a:cs typeface="Arial"/>
                <a:sym typeface="Arial"/>
              </a:defRPr>
            </a:lvl3pPr>
            <a:lvl4pPr marL="0" lvl="3" indent="0" algn="r" rtl="0">
              <a:spcBef>
                <a:spcPts val="0"/>
              </a:spcBef>
              <a:buNone/>
              <a:defRPr sz="900">
                <a:solidFill>
                  <a:srgbClr val="535A6B"/>
                </a:solidFill>
                <a:latin typeface="Arial"/>
                <a:ea typeface="Arial"/>
                <a:cs typeface="Arial"/>
                <a:sym typeface="Arial"/>
              </a:defRPr>
            </a:lvl4pPr>
            <a:lvl5pPr marL="0" lvl="4" indent="0" algn="r" rtl="0">
              <a:spcBef>
                <a:spcPts val="0"/>
              </a:spcBef>
              <a:buNone/>
              <a:defRPr sz="900">
                <a:solidFill>
                  <a:srgbClr val="535A6B"/>
                </a:solidFill>
                <a:latin typeface="Arial"/>
                <a:ea typeface="Arial"/>
                <a:cs typeface="Arial"/>
                <a:sym typeface="Arial"/>
              </a:defRPr>
            </a:lvl5pPr>
            <a:lvl6pPr marL="0" lvl="5" indent="0" algn="r" rtl="0">
              <a:spcBef>
                <a:spcPts val="0"/>
              </a:spcBef>
              <a:buNone/>
              <a:defRPr sz="900">
                <a:solidFill>
                  <a:srgbClr val="535A6B"/>
                </a:solidFill>
                <a:latin typeface="Arial"/>
                <a:ea typeface="Arial"/>
                <a:cs typeface="Arial"/>
                <a:sym typeface="Arial"/>
              </a:defRPr>
            </a:lvl6pPr>
            <a:lvl7pPr marL="0" lvl="6" indent="0" algn="r" rtl="0">
              <a:spcBef>
                <a:spcPts val="0"/>
              </a:spcBef>
              <a:buNone/>
              <a:defRPr sz="900">
                <a:solidFill>
                  <a:srgbClr val="535A6B"/>
                </a:solidFill>
                <a:latin typeface="Arial"/>
                <a:ea typeface="Arial"/>
                <a:cs typeface="Arial"/>
                <a:sym typeface="Arial"/>
              </a:defRPr>
            </a:lvl7pPr>
            <a:lvl8pPr marL="0" lvl="7" indent="0" algn="r" rtl="0">
              <a:spcBef>
                <a:spcPts val="0"/>
              </a:spcBef>
              <a:buNone/>
              <a:defRPr sz="900">
                <a:solidFill>
                  <a:srgbClr val="535A6B"/>
                </a:solidFill>
                <a:latin typeface="Arial"/>
                <a:ea typeface="Arial"/>
                <a:cs typeface="Arial"/>
                <a:sym typeface="Arial"/>
              </a:defRPr>
            </a:lvl8pPr>
            <a:lvl9pPr marL="0" lvl="8" indent="0" algn="r" rtl="0">
              <a:spcBef>
                <a:spcPts val="0"/>
              </a:spcBef>
              <a:buNone/>
              <a:defRPr sz="900">
                <a:solidFill>
                  <a:srgbClr val="535A6B"/>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11_Title and Content">
  <p:cSld name="11_Title and Content">
    <p:spTree>
      <p:nvGrpSpPr>
        <p:cNvPr id="1" name="Shape 102"/>
        <p:cNvGrpSpPr/>
        <p:nvPr/>
      </p:nvGrpSpPr>
      <p:grpSpPr>
        <a:xfrm>
          <a:off x="0" y="0"/>
          <a:ext cx="0" cy="0"/>
          <a:chOff x="0" y="0"/>
          <a:chExt cx="0" cy="0"/>
        </a:xfrm>
      </p:grpSpPr>
      <p:grpSp>
        <p:nvGrpSpPr>
          <p:cNvPr id="103" name="Google Shape;103;p12"/>
          <p:cNvGrpSpPr/>
          <p:nvPr/>
        </p:nvGrpSpPr>
        <p:grpSpPr>
          <a:xfrm>
            <a:off x="-13625" y="-7666"/>
            <a:ext cx="9157411" cy="5151917"/>
            <a:chOff x="0" y="-2662"/>
            <a:chExt cx="12192000" cy="6859162"/>
          </a:xfrm>
        </p:grpSpPr>
        <p:sp>
          <p:nvSpPr>
            <p:cNvPr id="104" name="Google Shape;104;p12"/>
            <p:cNvSpPr/>
            <p:nvPr/>
          </p:nvSpPr>
          <p:spPr>
            <a:xfrm>
              <a:off x="0" y="0"/>
              <a:ext cx="12192000" cy="6856500"/>
            </a:xfrm>
            <a:prstGeom prst="rect">
              <a:avLst/>
            </a:prstGeom>
            <a:solidFill>
              <a:srgbClr val="3A385F"/>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A687"/>
                </a:solidFill>
                <a:latin typeface="Calibri"/>
                <a:ea typeface="Calibri"/>
                <a:cs typeface="Calibri"/>
                <a:sym typeface="Calibri"/>
              </a:endParaRPr>
            </a:p>
          </p:txBody>
        </p:sp>
        <p:sp>
          <p:nvSpPr>
            <p:cNvPr id="105" name="Google Shape;105;p12"/>
            <p:cNvSpPr/>
            <p:nvPr/>
          </p:nvSpPr>
          <p:spPr>
            <a:xfrm>
              <a:off x="0" y="-2662"/>
              <a:ext cx="12189000" cy="6856500"/>
            </a:xfrm>
            <a:prstGeom prst="rect">
              <a:avLst/>
            </a:prstGeom>
            <a:gradFill>
              <a:gsLst>
                <a:gs pos="0">
                  <a:srgbClr val="004984"/>
                </a:gs>
                <a:gs pos="15000">
                  <a:srgbClr val="004984"/>
                </a:gs>
                <a:gs pos="72040">
                  <a:srgbClr val="128E9F"/>
                </a:gs>
                <a:gs pos="100000">
                  <a:srgbClr val="128E9F"/>
                </a:gs>
              </a:gsLst>
              <a:lin ang="10800025" scaled="0"/>
            </a:gra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A687"/>
                </a:solidFill>
                <a:latin typeface="Calibri"/>
                <a:ea typeface="Calibri"/>
                <a:cs typeface="Calibri"/>
                <a:sym typeface="Calibri"/>
              </a:endParaRPr>
            </a:p>
          </p:txBody>
        </p:sp>
      </p:grpSp>
      <p:grpSp>
        <p:nvGrpSpPr>
          <p:cNvPr id="106" name="Google Shape;106;p12"/>
          <p:cNvGrpSpPr/>
          <p:nvPr/>
        </p:nvGrpSpPr>
        <p:grpSpPr>
          <a:xfrm>
            <a:off x="388421" y="-14421"/>
            <a:ext cx="3471257" cy="5167960"/>
            <a:chOff x="3308351" y="2370138"/>
            <a:chExt cx="2760662" cy="4110037"/>
          </a:xfrm>
        </p:grpSpPr>
        <p:sp>
          <p:nvSpPr>
            <p:cNvPr id="107" name="Google Shape;107;p12"/>
            <p:cNvSpPr/>
            <p:nvPr/>
          </p:nvSpPr>
          <p:spPr>
            <a:xfrm>
              <a:off x="4494213" y="2370138"/>
              <a:ext cx="1574800" cy="3676648"/>
            </a:xfrm>
            <a:custGeom>
              <a:avLst/>
              <a:gdLst/>
              <a:ahLst/>
              <a:cxnLst/>
              <a:rect l="l" t="t" r="r" b="b"/>
              <a:pathLst>
                <a:path w="828" h="1936" extrusionOk="0">
                  <a:moveTo>
                    <a:pt x="239" y="1416"/>
                  </a:moveTo>
                  <a:cubicBezTo>
                    <a:pt x="273" y="1728"/>
                    <a:pt x="387" y="1936"/>
                    <a:pt x="387" y="1936"/>
                  </a:cubicBezTo>
                  <a:cubicBezTo>
                    <a:pt x="271" y="1756"/>
                    <a:pt x="186" y="1583"/>
                    <a:pt x="127" y="1417"/>
                  </a:cubicBezTo>
                  <a:lnTo>
                    <a:pt x="239" y="1416"/>
                  </a:lnTo>
                  <a:close/>
                  <a:moveTo>
                    <a:pt x="273" y="883"/>
                  </a:moveTo>
                  <a:cubicBezTo>
                    <a:pt x="342" y="603"/>
                    <a:pt x="503" y="296"/>
                    <a:pt x="828" y="3"/>
                  </a:cubicBezTo>
                  <a:cubicBezTo>
                    <a:pt x="195" y="0"/>
                    <a:pt x="195" y="0"/>
                    <a:pt x="195" y="0"/>
                  </a:cubicBezTo>
                  <a:cubicBezTo>
                    <a:pt x="82" y="241"/>
                    <a:pt x="0" y="540"/>
                    <a:pt x="18" y="883"/>
                  </a:cubicBezTo>
                  <a:lnTo>
                    <a:pt x="273" y="883"/>
                  </a:lnTo>
                  <a:close/>
                </a:path>
              </a:pathLst>
            </a:custGeom>
            <a:solidFill>
              <a:srgbClr val="2FAEAA"/>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08" name="Google Shape;108;p12"/>
            <p:cNvSpPr/>
            <p:nvPr/>
          </p:nvSpPr>
          <p:spPr>
            <a:xfrm>
              <a:off x="3343276" y="5254625"/>
              <a:ext cx="542925" cy="1223962"/>
            </a:xfrm>
            <a:custGeom>
              <a:avLst/>
              <a:gdLst/>
              <a:ahLst/>
              <a:cxnLst/>
              <a:rect l="l" t="t" r="r" b="b"/>
              <a:pathLst>
                <a:path w="286" h="645" extrusionOk="0">
                  <a:moveTo>
                    <a:pt x="286" y="645"/>
                  </a:moveTo>
                  <a:cubicBezTo>
                    <a:pt x="167" y="471"/>
                    <a:pt x="62" y="257"/>
                    <a:pt x="0" y="0"/>
                  </a:cubicBezTo>
                  <a:cubicBezTo>
                    <a:pt x="0" y="0"/>
                    <a:pt x="14" y="282"/>
                    <a:pt x="166" y="645"/>
                  </a:cubicBezTo>
                  <a:lnTo>
                    <a:pt x="286" y="645"/>
                  </a:lnTo>
                  <a:close/>
                </a:path>
              </a:pathLst>
            </a:custGeom>
            <a:solidFill>
              <a:srgbClr val="33C1BC"/>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09" name="Google Shape;109;p12"/>
            <p:cNvSpPr/>
            <p:nvPr/>
          </p:nvSpPr>
          <p:spPr>
            <a:xfrm>
              <a:off x="3308351" y="2376488"/>
              <a:ext cx="2270124" cy="4103687"/>
            </a:xfrm>
            <a:custGeom>
              <a:avLst/>
              <a:gdLst/>
              <a:ahLst/>
              <a:cxnLst/>
              <a:rect l="l" t="t" r="r" b="b"/>
              <a:pathLst>
                <a:path w="1193" h="2162" extrusionOk="0">
                  <a:moveTo>
                    <a:pt x="32" y="1413"/>
                  </a:moveTo>
                  <a:cubicBezTo>
                    <a:pt x="79" y="1653"/>
                    <a:pt x="178" y="1910"/>
                    <a:pt x="361" y="2161"/>
                  </a:cubicBezTo>
                  <a:cubicBezTo>
                    <a:pt x="362" y="2162"/>
                    <a:pt x="1193" y="2161"/>
                    <a:pt x="1193" y="2161"/>
                  </a:cubicBezTo>
                  <a:cubicBezTo>
                    <a:pt x="1113" y="2085"/>
                    <a:pt x="1034" y="2000"/>
                    <a:pt x="955" y="1903"/>
                  </a:cubicBezTo>
                  <a:cubicBezTo>
                    <a:pt x="955" y="1903"/>
                    <a:pt x="812" y="1718"/>
                    <a:pt x="704" y="1413"/>
                  </a:cubicBezTo>
                  <a:lnTo>
                    <a:pt x="32" y="1413"/>
                  </a:lnTo>
                  <a:close/>
                  <a:moveTo>
                    <a:pt x="0" y="879"/>
                  </a:moveTo>
                  <a:cubicBezTo>
                    <a:pt x="25" y="534"/>
                    <a:pt x="126" y="299"/>
                    <a:pt x="126" y="299"/>
                  </a:cubicBezTo>
                  <a:cubicBezTo>
                    <a:pt x="173" y="190"/>
                    <a:pt x="220" y="94"/>
                    <a:pt x="275" y="0"/>
                  </a:cubicBezTo>
                  <a:cubicBezTo>
                    <a:pt x="725" y="0"/>
                    <a:pt x="725" y="0"/>
                    <a:pt x="725" y="0"/>
                  </a:cubicBezTo>
                  <a:cubicBezTo>
                    <a:pt x="599" y="319"/>
                    <a:pt x="569" y="617"/>
                    <a:pt x="590" y="879"/>
                  </a:cubicBezTo>
                  <a:lnTo>
                    <a:pt x="0" y="879"/>
                  </a:lnTo>
                  <a:close/>
                </a:path>
              </a:pathLst>
            </a:custGeom>
            <a:solidFill>
              <a:srgbClr val="33C1BC"/>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grpSp>
      <p:sp>
        <p:nvSpPr>
          <p:cNvPr id="110" name="Google Shape;110;p12"/>
          <p:cNvSpPr/>
          <p:nvPr/>
        </p:nvSpPr>
        <p:spPr>
          <a:xfrm>
            <a:off x="0" y="0"/>
            <a:ext cx="9144000" cy="5143500"/>
          </a:xfrm>
          <a:prstGeom prst="rect">
            <a:avLst/>
          </a:prstGeom>
          <a:solidFill>
            <a:srgbClr val="BDCFF4">
              <a:alpha val="44710"/>
            </a:srgbClr>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highlight>
                <a:srgbClr val="BBCBEF"/>
              </a:highlight>
              <a:latin typeface="Calibri"/>
              <a:ea typeface="Calibri"/>
              <a:cs typeface="Calibri"/>
              <a:sym typeface="Calibri"/>
            </a:endParaRPr>
          </a:p>
        </p:txBody>
      </p:sp>
      <p:sp>
        <p:nvSpPr>
          <p:cNvPr id="111" name="Google Shape;111;p12"/>
          <p:cNvSpPr/>
          <p:nvPr/>
        </p:nvSpPr>
        <p:spPr>
          <a:xfrm>
            <a:off x="-18079" y="120238"/>
            <a:ext cx="9180300" cy="4729200"/>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112" name="Google Shape;112;p12"/>
          <p:cNvSpPr txBox="1">
            <a:spLocks noGrp="1"/>
          </p:cNvSpPr>
          <p:nvPr>
            <p:ph type="title"/>
          </p:nvPr>
        </p:nvSpPr>
        <p:spPr>
          <a:xfrm>
            <a:off x="720090" y="828108"/>
            <a:ext cx="7795200" cy="484800"/>
          </a:xfrm>
          <a:prstGeom prst="rect">
            <a:avLst/>
          </a:prstGeom>
          <a:noFill/>
          <a:ln>
            <a:noFill/>
          </a:ln>
        </p:spPr>
        <p:txBody>
          <a:bodyPr spcFirstLastPara="1" wrap="square" lIns="68575" tIns="34275" rIns="68575" bIns="34275" anchor="ctr" anchorCtr="0">
            <a:spAutoFit/>
          </a:bodyPr>
          <a:lstStyle>
            <a:lvl1pPr lvl="0" algn="l" rtl="0">
              <a:lnSpc>
                <a:spcPct val="90000"/>
              </a:lnSpc>
              <a:spcBef>
                <a:spcPts val="0"/>
              </a:spcBef>
              <a:spcAft>
                <a:spcPts val="0"/>
              </a:spcAft>
              <a:buClr>
                <a:srgbClr val="244B74"/>
              </a:buClr>
              <a:buSzPts val="3000"/>
              <a:buFont typeface="Arial"/>
              <a:buNone/>
              <a:defRPr>
                <a:solidFill>
                  <a:srgbClr val="244B74"/>
                </a:solidFill>
                <a:latin typeface="Arial"/>
                <a:ea typeface="Arial"/>
                <a:cs typeface="Arial"/>
                <a:sym typeface="Aria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13" name="Google Shape;113;p12"/>
          <p:cNvSpPr txBox="1">
            <a:spLocks noGrp="1"/>
          </p:cNvSpPr>
          <p:nvPr>
            <p:ph type="body" idx="1"/>
          </p:nvPr>
        </p:nvSpPr>
        <p:spPr>
          <a:xfrm>
            <a:off x="754380" y="1703895"/>
            <a:ext cx="7965000" cy="1217400"/>
          </a:xfrm>
          <a:prstGeom prst="rect">
            <a:avLst/>
          </a:prstGeom>
          <a:noFill/>
          <a:ln>
            <a:noFill/>
          </a:ln>
        </p:spPr>
        <p:txBody>
          <a:bodyPr spcFirstLastPara="1" wrap="square" lIns="68575" tIns="34275" rIns="68575" bIns="34275" anchor="t" anchorCtr="0">
            <a:spAutoFit/>
          </a:bodyPr>
          <a:lstStyle>
            <a:lvl1pPr marL="457200" lvl="0" indent="-228600" algn="l" rtl="0">
              <a:lnSpc>
                <a:spcPct val="100000"/>
              </a:lnSpc>
              <a:spcBef>
                <a:spcPts val="800"/>
              </a:spcBef>
              <a:spcAft>
                <a:spcPts val="0"/>
              </a:spcAft>
              <a:buClr>
                <a:schemeClr val="dk1"/>
              </a:buClr>
              <a:buSzPts val="1400"/>
              <a:buNone/>
              <a:defRPr>
                <a:solidFill>
                  <a:schemeClr val="dk1"/>
                </a:solidFill>
              </a:defRPr>
            </a:lvl1pPr>
            <a:lvl2pPr marL="914400" lvl="1" indent="-228600" algn="l" rtl="0">
              <a:lnSpc>
                <a:spcPct val="90000"/>
              </a:lnSpc>
              <a:spcBef>
                <a:spcPts val="400"/>
              </a:spcBef>
              <a:spcAft>
                <a:spcPts val="0"/>
              </a:spcAft>
              <a:buClr>
                <a:schemeClr val="dk1"/>
              </a:buClr>
              <a:buSzPts val="1400"/>
              <a:buNone/>
              <a:defRPr>
                <a:solidFill>
                  <a:schemeClr val="dk1"/>
                </a:solidFill>
              </a:defRPr>
            </a:lvl2pPr>
            <a:lvl3pPr marL="1371600" lvl="2" indent="-228600" algn="l" rtl="0">
              <a:lnSpc>
                <a:spcPct val="90000"/>
              </a:lnSpc>
              <a:spcBef>
                <a:spcPts val="400"/>
              </a:spcBef>
              <a:spcAft>
                <a:spcPts val="0"/>
              </a:spcAft>
              <a:buClr>
                <a:schemeClr val="dk1"/>
              </a:buClr>
              <a:buSzPts val="1400"/>
              <a:buNone/>
              <a:defRPr>
                <a:solidFill>
                  <a:schemeClr val="dk1"/>
                </a:solidFill>
              </a:defRPr>
            </a:lvl3pPr>
            <a:lvl4pPr marL="1828800" lvl="3" indent="-228600" algn="l" rtl="0">
              <a:lnSpc>
                <a:spcPct val="90000"/>
              </a:lnSpc>
              <a:spcBef>
                <a:spcPts val="400"/>
              </a:spcBef>
              <a:spcAft>
                <a:spcPts val="0"/>
              </a:spcAft>
              <a:buClr>
                <a:schemeClr val="dk1"/>
              </a:buClr>
              <a:buSzPts val="1400"/>
              <a:buNone/>
              <a:defRPr>
                <a:solidFill>
                  <a:schemeClr val="dk1"/>
                </a:solidFill>
              </a:defRPr>
            </a:lvl4pPr>
            <a:lvl5pPr marL="2286000" lvl="4" indent="-228600" algn="l" rtl="0">
              <a:lnSpc>
                <a:spcPct val="90000"/>
              </a:lnSpc>
              <a:spcBef>
                <a:spcPts val="400"/>
              </a:spcBef>
              <a:spcAft>
                <a:spcPts val="0"/>
              </a:spcAft>
              <a:buClr>
                <a:schemeClr val="dk1"/>
              </a:buClr>
              <a:buSzPts val="1400"/>
              <a:buNone/>
              <a:defRPr>
                <a:solidFill>
                  <a:schemeClr val="dk1"/>
                </a:solidFill>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14" name="Google Shape;114;p12"/>
          <p:cNvSpPr txBox="1">
            <a:spLocks noGrp="1"/>
          </p:cNvSpPr>
          <p:nvPr>
            <p:ph type="dt" idx="10"/>
          </p:nvPr>
        </p:nvSpPr>
        <p:spPr>
          <a:xfrm>
            <a:off x="115831" y="4818125"/>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15" name="Google Shape;115;p12"/>
          <p:cNvSpPr txBox="1">
            <a:spLocks noGrp="1"/>
          </p:cNvSpPr>
          <p:nvPr>
            <p:ph type="ftr" idx="11"/>
          </p:nvPr>
        </p:nvSpPr>
        <p:spPr>
          <a:xfrm>
            <a:off x="3074670" y="4816958"/>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16" name="Google Shape;116;p12"/>
          <p:cNvSpPr txBox="1">
            <a:spLocks noGrp="1"/>
          </p:cNvSpPr>
          <p:nvPr>
            <p:ph type="sldNum" idx="12"/>
          </p:nvPr>
        </p:nvSpPr>
        <p:spPr>
          <a:xfrm>
            <a:off x="7016489" y="4816754"/>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sz="900">
                <a:solidFill>
                  <a:schemeClr val="lt1"/>
                </a:solidFill>
                <a:latin typeface="Arial"/>
                <a:ea typeface="Arial"/>
                <a:cs typeface="Arial"/>
                <a:sym typeface="Arial"/>
              </a:defRPr>
            </a:lvl1pPr>
            <a:lvl2pPr marL="0" lvl="1" indent="0" algn="r" rtl="0">
              <a:spcBef>
                <a:spcPts val="0"/>
              </a:spcBef>
              <a:buNone/>
              <a:defRPr sz="900">
                <a:solidFill>
                  <a:schemeClr val="lt1"/>
                </a:solidFill>
                <a:latin typeface="Arial"/>
                <a:ea typeface="Arial"/>
                <a:cs typeface="Arial"/>
                <a:sym typeface="Arial"/>
              </a:defRPr>
            </a:lvl2pPr>
            <a:lvl3pPr marL="0" lvl="2" indent="0" algn="r" rtl="0">
              <a:spcBef>
                <a:spcPts val="0"/>
              </a:spcBef>
              <a:buNone/>
              <a:defRPr sz="900">
                <a:solidFill>
                  <a:schemeClr val="lt1"/>
                </a:solidFill>
                <a:latin typeface="Arial"/>
                <a:ea typeface="Arial"/>
                <a:cs typeface="Arial"/>
                <a:sym typeface="Arial"/>
              </a:defRPr>
            </a:lvl3pPr>
            <a:lvl4pPr marL="0" lvl="3" indent="0" algn="r" rtl="0">
              <a:spcBef>
                <a:spcPts val="0"/>
              </a:spcBef>
              <a:buNone/>
              <a:defRPr sz="900">
                <a:solidFill>
                  <a:schemeClr val="lt1"/>
                </a:solidFill>
                <a:latin typeface="Arial"/>
                <a:ea typeface="Arial"/>
                <a:cs typeface="Arial"/>
                <a:sym typeface="Arial"/>
              </a:defRPr>
            </a:lvl4pPr>
            <a:lvl5pPr marL="0" lvl="4" indent="0" algn="r" rtl="0">
              <a:spcBef>
                <a:spcPts val="0"/>
              </a:spcBef>
              <a:buNone/>
              <a:defRPr sz="900">
                <a:solidFill>
                  <a:schemeClr val="lt1"/>
                </a:solidFill>
                <a:latin typeface="Arial"/>
                <a:ea typeface="Arial"/>
                <a:cs typeface="Arial"/>
                <a:sym typeface="Arial"/>
              </a:defRPr>
            </a:lvl5pPr>
            <a:lvl6pPr marL="0" lvl="5" indent="0" algn="r" rtl="0">
              <a:spcBef>
                <a:spcPts val="0"/>
              </a:spcBef>
              <a:buNone/>
              <a:defRPr sz="900">
                <a:solidFill>
                  <a:schemeClr val="lt1"/>
                </a:solidFill>
                <a:latin typeface="Arial"/>
                <a:ea typeface="Arial"/>
                <a:cs typeface="Arial"/>
                <a:sym typeface="Arial"/>
              </a:defRPr>
            </a:lvl6pPr>
            <a:lvl7pPr marL="0" lvl="6" indent="0" algn="r" rtl="0">
              <a:spcBef>
                <a:spcPts val="0"/>
              </a:spcBef>
              <a:buNone/>
              <a:defRPr sz="900">
                <a:solidFill>
                  <a:schemeClr val="lt1"/>
                </a:solidFill>
                <a:latin typeface="Arial"/>
                <a:ea typeface="Arial"/>
                <a:cs typeface="Arial"/>
                <a:sym typeface="Arial"/>
              </a:defRPr>
            </a:lvl7pPr>
            <a:lvl8pPr marL="0" lvl="7" indent="0" algn="r" rtl="0">
              <a:spcBef>
                <a:spcPts val="0"/>
              </a:spcBef>
              <a:buNone/>
              <a:defRPr sz="900">
                <a:solidFill>
                  <a:schemeClr val="lt1"/>
                </a:solidFill>
                <a:latin typeface="Arial"/>
                <a:ea typeface="Arial"/>
                <a:cs typeface="Arial"/>
                <a:sym typeface="Arial"/>
              </a:defRPr>
            </a:lvl8pPr>
            <a:lvl9pPr marL="0" lvl="8" indent="0" algn="r" rtl="0">
              <a:spcBef>
                <a:spcPts val="0"/>
              </a:spcBef>
              <a:buNone/>
              <a:defRPr sz="90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4_Title and Content">
  <p:cSld name="4_Title and Content">
    <p:spTree>
      <p:nvGrpSpPr>
        <p:cNvPr id="1" name="Shape 117"/>
        <p:cNvGrpSpPr/>
        <p:nvPr/>
      </p:nvGrpSpPr>
      <p:grpSpPr>
        <a:xfrm>
          <a:off x="0" y="0"/>
          <a:ext cx="0" cy="0"/>
          <a:chOff x="0" y="0"/>
          <a:chExt cx="0" cy="0"/>
        </a:xfrm>
      </p:grpSpPr>
      <p:grpSp>
        <p:nvGrpSpPr>
          <p:cNvPr id="118" name="Google Shape;118;p13"/>
          <p:cNvGrpSpPr/>
          <p:nvPr/>
        </p:nvGrpSpPr>
        <p:grpSpPr>
          <a:xfrm>
            <a:off x="-13625" y="-7666"/>
            <a:ext cx="9157411" cy="5151917"/>
            <a:chOff x="0" y="-2662"/>
            <a:chExt cx="12192000" cy="6859162"/>
          </a:xfrm>
        </p:grpSpPr>
        <p:sp>
          <p:nvSpPr>
            <p:cNvPr id="119" name="Google Shape;119;p13"/>
            <p:cNvSpPr/>
            <p:nvPr/>
          </p:nvSpPr>
          <p:spPr>
            <a:xfrm>
              <a:off x="0" y="0"/>
              <a:ext cx="12192000" cy="6856500"/>
            </a:xfrm>
            <a:prstGeom prst="rect">
              <a:avLst/>
            </a:prstGeom>
            <a:solidFill>
              <a:srgbClr val="3A385F"/>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A687"/>
                </a:solidFill>
                <a:latin typeface="Calibri"/>
                <a:ea typeface="Calibri"/>
                <a:cs typeface="Calibri"/>
                <a:sym typeface="Calibri"/>
              </a:endParaRPr>
            </a:p>
          </p:txBody>
        </p:sp>
        <p:sp>
          <p:nvSpPr>
            <p:cNvPr id="120" name="Google Shape;120;p13"/>
            <p:cNvSpPr/>
            <p:nvPr/>
          </p:nvSpPr>
          <p:spPr>
            <a:xfrm>
              <a:off x="0" y="-2662"/>
              <a:ext cx="12189000" cy="6856500"/>
            </a:xfrm>
            <a:prstGeom prst="rect">
              <a:avLst/>
            </a:prstGeom>
            <a:gradFill>
              <a:gsLst>
                <a:gs pos="0">
                  <a:srgbClr val="004984"/>
                </a:gs>
                <a:gs pos="15000">
                  <a:srgbClr val="004984"/>
                </a:gs>
                <a:gs pos="72040">
                  <a:srgbClr val="128E9F"/>
                </a:gs>
                <a:gs pos="100000">
                  <a:srgbClr val="128E9F"/>
                </a:gs>
              </a:gsLst>
              <a:lin ang="10800025" scaled="0"/>
            </a:gra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A687"/>
                </a:solidFill>
                <a:latin typeface="Calibri"/>
                <a:ea typeface="Calibri"/>
                <a:cs typeface="Calibri"/>
                <a:sym typeface="Calibri"/>
              </a:endParaRPr>
            </a:p>
          </p:txBody>
        </p:sp>
      </p:grpSp>
      <p:grpSp>
        <p:nvGrpSpPr>
          <p:cNvPr id="121" name="Google Shape;121;p13"/>
          <p:cNvGrpSpPr/>
          <p:nvPr/>
        </p:nvGrpSpPr>
        <p:grpSpPr>
          <a:xfrm>
            <a:off x="388421" y="-14421"/>
            <a:ext cx="3471257" cy="5167960"/>
            <a:chOff x="3308351" y="2370138"/>
            <a:chExt cx="2760662" cy="4110037"/>
          </a:xfrm>
        </p:grpSpPr>
        <p:sp>
          <p:nvSpPr>
            <p:cNvPr id="122" name="Google Shape;122;p13"/>
            <p:cNvSpPr/>
            <p:nvPr/>
          </p:nvSpPr>
          <p:spPr>
            <a:xfrm>
              <a:off x="4494213" y="2370138"/>
              <a:ext cx="1574800" cy="3676648"/>
            </a:xfrm>
            <a:custGeom>
              <a:avLst/>
              <a:gdLst/>
              <a:ahLst/>
              <a:cxnLst/>
              <a:rect l="l" t="t" r="r" b="b"/>
              <a:pathLst>
                <a:path w="828" h="1936" extrusionOk="0">
                  <a:moveTo>
                    <a:pt x="239" y="1416"/>
                  </a:moveTo>
                  <a:cubicBezTo>
                    <a:pt x="273" y="1728"/>
                    <a:pt x="387" y="1936"/>
                    <a:pt x="387" y="1936"/>
                  </a:cubicBezTo>
                  <a:cubicBezTo>
                    <a:pt x="271" y="1756"/>
                    <a:pt x="186" y="1583"/>
                    <a:pt x="127" y="1417"/>
                  </a:cubicBezTo>
                  <a:lnTo>
                    <a:pt x="239" y="1416"/>
                  </a:lnTo>
                  <a:close/>
                  <a:moveTo>
                    <a:pt x="273" y="883"/>
                  </a:moveTo>
                  <a:cubicBezTo>
                    <a:pt x="342" y="603"/>
                    <a:pt x="503" y="296"/>
                    <a:pt x="828" y="3"/>
                  </a:cubicBezTo>
                  <a:cubicBezTo>
                    <a:pt x="195" y="0"/>
                    <a:pt x="195" y="0"/>
                    <a:pt x="195" y="0"/>
                  </a:cubicBezTo>
                  <a:cubicBezTo>
                    <a:pt x="82" y="241"/>
                    <a:pt x="0" y="540"/>
                    <a:pt x="18" y="883"/>
                  </a:cubicBezTo>
                  <a:lnTo>
                    <a:pt x="273" y="883"/>
                  </a:lnTo>
                  <a:close/>
                </a:path>
              </a:pathLst>
            </a:custGeom>
            <a:solidFill>
              <a:srgbClr val="2FAEAA"/>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23" name="Google Shape;123;p13"/>
            <p:cNvSpPr/>
            <p:nvPr/>
          </p:nvSpPr>
          <p:spPr>
            <a:xfrm>
              <a:off x="3343276" y="5254625"/>
              <a:ext cx="542925" cy="1223962"/>
            </a:xfrm>
            <a:custGeom>
              <a:avLst/>
              <a:gdLst/>
              <a:ahLst/>
              <a:cxnLst/>
              <a:rect l="l" t="t" r="r" b="b"/>
              <a:pathLst>
                <a:path w="286" h="645" extrusionOk="0">
                  <a:moveTo>
                    <a:pt x="286" y="645"/>
                  </a:moveTo>
                  <a:cubicBezTo>
                    <a:pt x="167" y="471"/>
                    <a:pt x="62" y="257"/>
                    <a:pt x="0" y="0"/>
                  </a:cubicBezTo>
                  <a:cubicBezTo>
                    <a:pt x="0" y="0"/>
                    <a:pt x="14" y="282"/>
                    <a:pt x="166" y="645"/>
                  </a:cubicBezTo>
                  <a:lnTo>
                    <a:pt x="286" y="645"/>
                  </a:lnTo>
                  <a:close/>
                </a:path>
              </a:pathLst>
            </a:custGeom>
            <a:solidFill>
              <a:srgbClr val="33C1BC"/>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24" name="Google Shape;124;p13"/>
            <p:cNvSpPr/>
            <p:nvPr/>
          </p:nvSpPr>
          <p:spPr>
            <a:xfrm>
              <a:off x="3308351" y="2376488"/>
              <a:ext cx="2270124" cy="4103687"/>
            </a:xfrm>
            <a:custGeom>
              <a:avLst/>
              <a:gdLst/>
              <a:ahLst/>
              <a:cxnLst/>
              <a:rect l="l" t="t" r="r" b="b"/>
              <a:pathLst>
                <a:path w="1193" h="2162" extrusionOk="0">
                  <a:moveTo>
                    <a:pt x="32" y="1413"/>
                  </a:moveTo>
                  <a:cubicBezTo>
                    <a:pt x="79" y="1653"/>
                    <a:pt x="178" y="1910"/>
                    <a:pt x="361" y="2161"/>
                  </a:cubicBezTo>
                  <a:cubicBezTo>
                    <a:pt x="362" y="2162"/>
                    <a:pt x="1193" y="2161"/>
                    <a:pt x="1193" y="2161"/>
                  </a:cubicBezTo>
                  <a:cubicBezTo>
                    <a:pt x="1113" y="2085"/>
                    <a:pt x="1034" y="2000"/>
                    <a:pt x="955" y="1903"/>
                  </a:cubicBezTo>
                  <a:cubicBezTo>
                    <a:pt x="955" y="1903"/>
                    <a:pt x="812" y="1718"/>
                    <a:pt x="704" y="1413"/>
                  </a:cubicBezTo>
                  <a:lnTo>
                    <a:pt x="32" y="1413"/>
                  </a:lnTo>
                  <a:close/>
                  <a:moveTo>
                    <a:pt x="0" y="879"/>
                  </a:moveTo>
                  <a:cubicBezTo>
                    <a:pt x="25" y="534"/>
                    <a:pt x="126" y="299"/>
                    <a:pt x="126" y="299"/>
                  </a:cubicBezTo>
                  <a:cubicBezTo>
                    <a:pt x="173" y="190"/>
                    <a:pt x="220" y="94"/>
                    <a:pt x="275" y="0"/>
                  </a:cubicBezTo>
                  <a:cubicBezTo>
                    <a:pt x="725" y="0"/>
                    <a:pt x="725" y="0"/>
                    <a:pt x="725" y="0"/>
                  </a:cubicBezTo>
                  <a:cubicBezTo>
                    <a:pt x="599" y="319"/>
                    <a:pt x="569" y="617"/>
                    <a:pt x="590" y="879"/>
                  </a:cubicBezTo>
                  <a:lnTo>
                    <a:pt x="0" y="879"/>
                  </a:lnTo>
                  <a:close/>
                </a:path>
              </a:pathLst>
            </a:custGeom>
            <a:solidFill>
              <a:srgbClr val="33C1BC"/>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grpSp>
      <p:sp>
        <p:nvSpPr>
          <p:cNvPr id="125" name="Google Shape;125;p13"/>
          <p:cNvSpPr/>
          <p:nvPr/>
        </p:nvSpPr>
        <p:spPr>
          <a:xfrm>
            <a:off x="0" y="0"/>
            <a:ext cx="9144000" cy="5143500"/>
          </a:xfrm>
          <a:prstGeom prst="rect">
            <a:avLst/>
          </a:prstGeom>
          <a:solidFill>
            <a:srgbClr val="BDCFF4">
              <a:alpha val="44710"/>
            </a:srgbClr>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highlight>
                <a:srgbClr val="BBCBEF"/>
              </a:highlight>
              <a:latin typeface="Calibri"/>
              <a:ea typeface="Calibri"/>
              <a:cs typeface="Calibri"/>
              <a:sym typeface="Calibri"/>
            </a:endParaRPr>
          </a:p>
        </p:txBody>
      </p:sp>
      <p:sp>
        <p:nvSpPr>
          <p:cNvPr id="126" name="Google Shape;126;p13"/>
          <p:cNvSpPr/>
          <p:nvPr/>
        </p:nvSpPr>
        <p:spPr>
          <a:xfrm>
            <a:off x="-18079" y="120238"/>
            <a:ext cx="9180300" cy="4729200"/>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127" name="Google Shape;127;p13"/>
          <p:cNvSpPr txBox="1">
            <a:spLocks noGrp="1"/>
          </p:cNvSpPr>
          <p:nvPr>
            <p:ph type="title"/>
          </p:nvPr>
        </p:nvSpPr>
        <p:spPr>
          <a:xfrm>
            <a:off x="4058239" y="620360"/>
            <a:ext cx="4626900" cy="900300"/>
          </a:xfrm>
          <a:prstGeom prst="rect">
            <a:avLst/>
          </a:prstGeom>
          <a:noFill/>
          <a:ln>
            <a:noFill/>
          </a:ln>
        </p:spPr>
        <p:txBody>
          <a:bodyPr spcFirstLastPara="1" wrap="square" lIns="68575" tIns="34275" rIns="68575" bIns="34275" anchor="ctr" anchorCtr="0">
            <a:spAutoFit/>
          </a:bodyPr>
          <a:lstStyle>
            <a:lvl1pPr lvl="0" algn="l" rtl="0">
              <a:lnSpc>
                <a:spcPct val="90000"/>
              </a:lnSpc>
              <a:spcBef>
                <a:spcPts val="0"/>
              </a:spcBef>
              <a:spcAft>
                <a:spcPts val="0"/>
              </a:spcAft>
              <a:buClr>
                <a:srgbClr val="244B74"/>
              </a:buClr>
              <a:buSzPts val="3000"/>
              <a:buFont typeface="Arial"/>
              <a:buNone/>
              <a:defRPr>
                <a:solidFill>
                  <a:srgbClr val="244B74"/>
                </a:solidFill>
                <a:latin typeface="Arial"/>
                <a:ea typeface="Arial"/>
                <a:cs typeface="Arial"/>
                <a:sym typeface="Aria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28" name="Google Shape;128;p13"/>
          <p:cNvSpPr txBox="1">
            <a:spLocks noGrp="1"/>
          </p:cNvSpPr>
          <p:nvPr>
            <p:ph type="body" idx="1"/>
          </p:nvPr>
        </p:nvSpPr>
        <p:spPr>
          <a:xfrm>
            <a:off x="4058240" y="1730813"/>
            <a:ext cx="4626900" cy="1217400"/>
          </a:xfrm>
          <a:prstGeom prst="rect">
            <a:avLst/>
          </a:prstGeom>
          <a:noFill/>
          <a:ln>
            <a:noFill/>
          </a:ln>
        </p:spPr>
        <p:txBody>
          <a:bodyPr spcFirstLastPara="1" wrap="square" lIns="68575" tIns="34275" rIns="68575" bIns="34275" anchor="t" anchorCtr="0">
            <a:spAutoFit/>
          </a:bodyPr>
          <a:lstStyle>
            <a:lvl1pPr marL="457200" lvl="0" indent="-228600" algn="l" rtl="0">
              <a:lnSpc>
                <a:spcPct val="100000"/>
              </a:lnSpc>
              <a:spcBef>
                <a:spcPts val="800"/>
              </a:spcBef>
              <a:spcAft>
                <a:spcPts val="0"/>
              </a:spcAft>
              <a:buClr>
                <a:srgbClr val="535A6B"/>
              </a:buClr>
              <a:buSzPts val="1400"/>
              <a:buNone/>
              <a:defRPr/>
            </a:lvl1pPr>
            <a:lvl2pPr marL="914400" lvl="1" indent="-228600" algn="l" rtl="0">
              <a:lnSpc>
                <a:spcPct val="90000"/>
              </a:lnSpc>
              <a:spcBef>
                <a:spcPts val="400"/>
              </a:spcBef>
              <a:spcAft>
                <a:spcPts val="0"/>
              </a:spcAft>
              <a:buClr>
                <a:schemeClr val="dk1"/>
              </a:buClr>
              <a:buSzPts val="1400"/>
              <a:buNone/>
              <a:defRPr/>
            </a:lvl2pPr>
            <a:lvl3pPr marL="1371600" lvl="2" indent="-228600" algn="l" rtl="0">
              <a:lnSpc>
                <a:spcPct val="90000"/>
              </a:lnSpc>
              <a:spcBef>
                <a:spcPts val="400"/>
              </a:spcBef>
              <a:spcAft>
                <a:spcPts val="0"/>
              </a:spcAft>
              <a:buClr>
                <a:schemeClr val="dk1"/>
              </a:buClr>
              <a:buSzPts val="1400"/>
              <a:buNone/>
              <a:defRPr/>
            </a:lvl3pPr>
            <a:lvl4pPr marL="1828800" lvl="3" indent="-228600" algn="l" rtl="0">
              <a:lnSpc>
                <a:spcPct val="90000"/>
              </a:lnSpc>
              <a:spcBef>
                <a:spcPts val="400"/>
              </a:spcBef>
              <a:spcAft>
                <a:spcPts val="0"/>
              </a:spcAft>
              <a:buClr>
                <a:schemeClr val="dk1"/>
              </a:buClr>
              <a:buSzPts val="1400"/>
              <a:buNone/>
              <a:defRPr/>
            </a:lvl4pPr>
            <a:lvl5pPr marL="2286000" lvl="4" indent="-228600" algn="l" rtl="0">
              <a:lnSpc>
                <a:spcPct val="90000"/>
              </a:lnSpc>
              <a:spcBef>
                <a:spcPts val="400"/>
              </a:spcBef>
              <a:spcAft>
                <a:spcPts val="0"/>
              </a:spcAft>
              <a:buClr>
                <a:schemeClr val="dk1"/>
              </a:buClr>
              <a:buSzPts val="1400"/>
              <a:buNone/>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29" name="Google Shape;129;p13"/>
          <p:cNvSpPr txBox="1">
            <a:spLocks noGrp="1"/>
          </p:cNvSpPr>
          <p:nvPr>
            <p:ph type="dt" idx="10"/>
          </p:nvPr>
        </p:nvSpPr>
        <p:spPr>
          <a:xfrm>
            <a:off x="112975" y="4818125"/>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30" name="Google Shape;130;p13"/>
          <p:cNvSpPr txBox="1">
            <a:spLocks noGrp="1"/>
          </p:cNvSpPr>
          <p:nvPr>
            <p:ph type="ftr" idx="11"/>
          </p:nvPr>
        </p:nvSpPr>
        <p:spPr>
          <a:xfrm>
            <a:off x="3071814" y="4818125"/>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31" name="Google Shape;131;p13"/>
          <p:cNvSpPr txBox="1">
            <a:spLocks noGrp="1"/>
          </p:cNvSpPr>
          <p:nvPr>
            <p:ph type="sldNum" idx="12"/>
          </p:nvPr>
        </p:nvSpPr>
        <p:spPr>
          <a:xfrm>
            <a:off x="7016489" y="4816754"/>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sz="900">
                <a:solidFill>
                  <a:schemeClr val="lt1"/>
                </a:solidFill>
                <a:latin typeface="Arial"/>
                <a:ea typeface="Arial"/>
                <a:cs typeface="Arial"/>
                <a:sym typeface="Arial"/>
              </a:defRPr>
            </a:lvl1pPr>
            <a:lvl2pPr marL="0" lvl="1" indent="0" algn="r" rtl="0">
              <a:spcBef>
                <a:spcPts val="0"/>
              </a:spcBef>
              <a:buNone/>
              <a:defRPr sz="900">
                <a:solidFill>
                  <a:schemeClr val="lt1"/>
                </a:solidFill>
                <a:latin typeface="Arial"/>
                <a:ea typeface="Arial"/>
                <a:cs typeface="Arial"/>
                <a:sym typeface="Arial"/>
              </a:defRPr>
            </a:lvl2pPr>
            <a:lvl3pPr marL="0" lvl="2" indent="0" algn="r" rtl="0">
              <a:spcBef>
                <a:spcPts val="0"/>
              </a:spcBef>
              <a:buNone/>
              <a:defRPr sz="900">
                <a:solidFill>
                  <a:schemeClr val="lt1"/>
                </a:solidFill>
                <a:latin typeface="Arial"/>
                <a:ea typeface="Arial"/>
                <a:cs typeface="Arial"/>
                <a:sym typeface="Arial"/>
              </a:defRPr>
            </a:lvl3pPr>
            <a:lvl4pPr marL="0" lvl="3" indent="0" algn="r" rtl="0">
              <a:spcBef>
                <a:spcPts val="0"/>
              </a:spcBef>
              <a:buNone/>
              <a:defRPr sz="900">
                <a:solidFill>
                  <a:schemeClr val="lt1"/>
                </a:solidFill>
                <a:latin typeface="Arial"/>
                <a:ea typeface="Arial"/>
                <a:cs typeface="Arial"/>
                <a:sym typeface="Arial"/>
              </a:defRPr>
            </a:lvl4pPr>
            <a:lvl5pPr marL="0" lvl="4" indent="0" algn="r" rtl="0">
              <a:spcBef>
                <a:spcPts val="0"/>
              </a:spcBef>
              <a:buNone/>
              <a:defRPr sz="900">
                <a:solidFill>
                  <a:schemeClr val="lt1"/>
                </a:solidFill>
                <a:latin typeface="Arial"/>
                <a:ea typeface="Arial"/>
                <a:cs typeface="Arial"/>
                <a:sym typeface="Arial"/>
              </a:defRPr>
            </a:lvl5pPr>
            <a:lvl6pPr marL="0" lvl="5" indent="0" algn="r" rtl="0">
              <a:spcBef>
                <a:spcPts val="0"/>
              </a:spcBef>
              <a:buNone/>
              <a:defRPr sz="900">
                <a:solidFill>
                  <a:schemeClr val="lt1"/>
                </a:solidFill>
                <a:latin typeface="Arial"/>
                <a:ea typeface="Arial"/>
                <a:cs typeface="Arial"/>
                <a:sym typeface="Arial"/>
              </a:defRPr>
            </a:lvl6pPr>
            <a:lvl7pPr marL="0" lvl="6" indent="0" algn="r" rtl="0">
              <a:spcBef>
                <a:spcPts val="0"/>
              </a:spcBef>
              <a:buNone/>
              <a:defRPr sz="900">
                <a:solidFill>
                  <a:schemeClr val="lt1"/>
                </a:solidFill>
                <a:latin typeface="Arial"/>
                <a:ea typeface="Arial"/>
                <a:cs typeface="Arial"/>
                <a:sym typeface="Arial"/>
              </a:defRPr>
            </a:lvl7pPr>
            <a:lvl8pPr marL="0" lvl="7" indent="0" algn="r" rtl="0">
              <a:spcBef>
                <a:spcPts val="0"/>
              </a:spcBef>
              <a:buNone/>
              <a:defRPr sz="900">
                <a:solidFill>
                  <a:schemeClr val="lt1"/>
                </a:solidFill>
                <a:latin typeface="Arial"/>
                <a:ea typeface="Arial"/>
                <a:cs typeface="Arial"/>
                <a:sym typeface="Arial"/>
              </a:defRPr>
            </a:lvl8pPr>
            <a:lvl9pPr marL="0" lvl="8" indent="0" algn="r" rtl="0">
              <a:spcBef>
                <a:spcPts val="0"/>
              </a:spcBef>
              <a:buNone/>
              <a:defRPr sz="90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12_Title and Content">
  <p:cSld name="12_Title and Content">
    <p:spTree>
      <p:nvGrpSpPr>
        <p:cNvPr id="1" name="Shape 132"/>
        <p:cNvGrpSpPr/>
        <p:nvPr/>
      </p:nvGrpSpPr>
      <p:grpSpPr>
        <a:xfrm>
          <a:off x="0" y="0"/>
          <a:ext cx="0" cy="0"/>
          <a:chOff x="0" y="0"/>
          <a:chExt cx="0" cy="0"/>
        </a:xfrm>
      </p:grpSpPr>
      <p:grpSp>
        <p:nvGrpSpPr>
          <p:cNvPr id="133" name="Google Shape;133;p14"/>
          <p:cNvGrpSpPr/>
          <p:nvPr/>
        </p:nvGrpSpPr>
        <p:grpSpPr>
          <a:xfrm>
            <a:off x="-13625" y="-7666"/>
            <a:ext cx="9157411" cy="5151917"/>
            <a:chOff x="0" y="-2662"/>
            <a:chExt cx="12192000" cy="6859162"/>
          </a:xfrm>
        </p:grpSpPr>
        <p:sp>
          <p:nvSpPr>
            <p:cNvPr id="134" name="Google Shape;134;p14"/>
            <p:cNvSpPr/>
            <p:nvPr/>
          </p:nvSpPr>
          <p:spPr>
            <a:xfrm>
              <a:off x="0" y="0"/>
              <a:ext cx="12192000" cy="6856500"/>
            </a:xfrm>
            <a:prstGeom prst="rect">
              <a:avLst/>
            </a:prstGeom>
            <a:solidFill>
              <a:srgbClr val="3A385F"/>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A687"/>
                </a:solidFill>
                <a:latin typeface="Calibri"/>
                <a:ea typeface="Calibri"/>
                <a:cs typeface="Calibri"/>
                <a:sym typeface="Calibri"/>
              </a:endParaRPr>
            </a:p>
          </p:txBody>
        </p:sp>
        <p:sp>
          <p:nvSpPr>
            <p:cNvPr id="135" name="Google Shape;135;p14"/>
            <p:cNvSpPr/>
            <p:nvPr/>
          </p:nvSpPr>
          <p:spPr>
            <a:xfrm>
              <a:off x="0" y="-2662"/>
              <a:ext cx="12189000" cy="6856500"/>
            </a:xfrm>
            <a:prstGeom prst="rect">
              <a:avLst/>
            </a:prstGeom>
            <a:gradFill>
              <a:gsLst>
                <a:gs pos="0">
                  <a:srgbClr val="004984"/>
                </a:gs>
                <a:gs pos="15000">
                  <a:srgbClr val="004984"/>
                </a:gs>
                <a:gs pos="72040">
                  <a:srgbClr val="128E9F"/>
                </a:gs>
                <a:gs pos="100000">
                  <a:srgbClr val="128E9F"/>
                </a:gs>
              </a:gsLst>
              <a:lin ang="10800025" scaled="0"/>
            </a:gra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A687"/>
                </a:solidFill>
                <a:latin typeface="Calibri"/>
                <a:ea typeface="Calibri"/>
                <a:cs typeface="Calibri"/>
                <a:sym typeface="Calibri"/>
              </a:endParaRPr>
            </a:p>
          </p:txBody>
        </p:sp>
      </p:grpSp>
      <p:grpSp>
        <p:nvGrpSpPr>
          <p:cNvPr id="136" name="Google Shape;136;p14"/>
          <p:cNvGrpSpPr/>
          <p:nvPr/>
        </p:nvGrpSpPr>
        <p:grpSpPr>
          <a:xfrm>
            <a:off x="388421" y="-14421"/>
            <a:ext cx="3471257" cy="5167960"/>
            <a:chOff x="3308351" y="2370138"/>
            <a:chExt cx="2760662" cy="4110037"/>
          </a:xfrm>
        </p:grpSpPr>
        <p:sp>
          <p:nvSpPr>
            <p:cNvPr id="137" name="Google Shape;137;p14"/>
            <p:cNvSpPr/>
            <p:nvPr/>
          </p:nvSpPr>
          <p:spPr>
            <a:xfrm>
              <a:off x="4494213" y="2370138"/>
              <a:ext cx="1574800" cy="3676648"/>
            </a:xfrm>
            <a:custGeom>
              <a:avLst/>
              <a:gdLst/>
              <a:ahLst/>
              <a:cxnLst/>
              <a:rect l="l" t="t" r="r" b="b"/>
              <a:pathLst>
                <a:path w="828" h="1936" extrusionOk="0">
                  <a:moveTo>
                    <a:pt x="239" y="1416"/>
                  </a:moveTo>
                  <a:cubicBezTo>
                    <a:pt x="273" y="1728"/>
                    <a:pt x="387" y="1936"/>
                    <a:pt x="387" y="1936"/>
                  </a:cubicBezTo>
                  <a:cubicBezTo>
                    <a:pt x="271" y="1756"/>
                    <a:pt x="186" y="1583"/>
                    <a:pt x="127" y="1417"/>
                  </a:cubicBezTo>
                  <a:lnTo>
                    <a:pt x="239" y="1416"/>
                  </a:lnTo>
                  <a:close/>
                  <a:moveTo>
                    <a:pt x="273" y="883"/>
                  </a:moveTo>
                  <a:cubicBezTo>
                    <a:pt x="342" y="603"/>
                    <a:pt x="503" y="296"/>
                    <a:pt x="828" y="3"/>
                  </a:cubicBezTo>
                  <a:cubicBezTo>
                    <a:pt x="195" y="0"/>
                    <a:pt x="195" y="0"/>
                    <a:pt x="195" y="0"/>
                  </a:cubicBezTo>
                  <a:cubicBezTo>
                    <a:pt x="82" y="241"/>
                    <a:pt x="0" y="540"/>
                    <a:pt x="18" y="883"/>
                  </a:cubicBezTo>
                  <a:lnTo>
                    <a:pt x="273" y="883"/>
                  </a:lnTo>
                  <a:close/>
                </a:path>
              </a:pathLst>
            </a:custGeom>
            <a:solidFill>
              <a:srgbClr val="2FAEAA"/>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38" name="Google Shape;138;p14"/>
            <p:cNvSpPr/>
            <p:nvPr/>
          </p:nvSpPr>
          <p:spPr>
            <a:xfrm>
              <a:off x="3343276" y="5254625"/>
              <a:ext cx="542925" cy="1223962"/>
            </a:xfrm>
            <a:custGeom>
              <a:avLst/>
              <a:gdLst/>
              <a:ahLst/>
              <a:cxnLst/>
              <a:rect l="l" t="t" r="r" b="b"/>
              <a:pathLst>
                <a:path w="286" h="645" extrusionOk="0">
                  <a:moveTo>
                    <a:pt x="286" y="645"/>
                  </a:moveTo>
                  <a:cubicBezTo>
                    <a:pt x="167" y="471"/>
                    <a:pt x="62" y="257"/>
                    <a:pt x="0" y="0"/>
                  </a:cubicBezTo>
                  <a:cubicBezTo>
                    <a:pt x="0" y="0"/>
                    <a:pt x="14" y="282"/>
                    <a:pt x="166" y="645"/>
                  </a:cubicBezTo>
                  <a:lnTo>
                    <a:pt x="286" y="645"/>
                  </a:lnTo>
                  <a:close/>
                </a:path>
              </a:pathLst>
            </a:custGeom>
            <a:solidFill>
              <a:srgbClr val="33C1BC"/>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39" name="Google Shape;139;p14"/>
            <p:cNvSpPr/>
            <p:nvPr/>
          </p:nvSpPr>
          <p:spPr>
            <a:xfrm>
              <a:off x="3308351" y="2376488"/>
              <a:ext cx="2270124" cy="4103687"/>
            </a:xfrm>
            <a:custGeom>
              <a:avLst/>
              <a:gdLst/>
              <a:ahLst/>
              <a:cxnLst/>
              <a:rect l="l" t="t" r="r" b="b"/>
              <a:pathLst>
                <a:path w="1193" h="2162" extrusionOk="0">
                  <a:moveTo>
                    <a:pt x="32" y="1413"/>
                  </a:moveTo>
                  <a:cubicBezTo>
                    <a:pt x="79" y="1653"/>
                    <a:pt x="178" y="1910"/>
                    <a:pt x="361" y="2161"/>
                  </a:cubicBezTo>
                  <a:cubicBezTo>
                    <a:pt x="362" y="2162"/>
                    <a:pt x="1193" y="2161"/>
                    <a:pt x="1193" y="2161"/>
                  </a:cubicBezTo>
                  <a:cubicBezTo>
                    <a:pt x="1113" y="2085"/>
                    <a:pt x="1034" y="2000"/>
                    <a:pt x="955" y="1903"/>
                  </a:cubicBezTo>
                  <a:cubicBezTo>
                    <a:pt x="955" y="1903"/>
                    <a:pt x="812" y="1718"/>
                    <a:pt x="704" y="1413"/>
                  </a:cubicBezTo>
                  <a:lnTo>
                    <a:pt x="32" y="1413"/>
                  </a:lnTo>
                  <a:close/>
                  <a:moveTo>
                    <a:pt x="0" y="879"/>
                  </a:moveTo>
                  <a:cubicBezTo>
                    <a:pt x="25" y="534"/>
                    <a:pt x="126" y="299"/>
                    <a:pt x="126" y="299"/>
                  </a:cubicBezTo>
                  <a:cubicBezTo>
                    <a:pt x="173" y="190"/>
                    <a:pt x="220" y="94"/>
                    <a:pt x="275" y="0"/>
                  </a:cubicBezTo>
                  <a:cubicBezTo>
                    <a:pt x="725" y="0"/>
                    <a:pt x="725" y="0"/>
                    <a:pt x="725" y="0"/>
                  </a:cubicBezTo>
                  <a:cubicBezTo>
                    <a:pt x="599" y="319"/>
                    <a:pt x="569" y="617"/>
                    <a:pt x="590" y="879"/>
                  </a:cubicBezTo>
                  <a:lnTo>
                    <a:pt x="0" y="879"/>
                  </a:lnTo>
                  <a:close/>
                </a:path>
              </a:pathLst>
            </a:custGeom>
            <a:solidFill>
              <a:srgbClr val="33C1BC"/>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grpSp>
      <p:sp>
        <p:nvSpPr>
          <p:cNvPr id="140" name="Google Shape;140;p14"/>
          <p:cNvSpPr/>
          <p:nvPr/>
        </p:nvSpPr>
        <p:spPr>
          <a:xfrm>
            <a:off x="-7362" y="120238"/>
            <a:ext cx="9149100" cy="4729200"/>
          </a:xfrm>
          <a:prstGeom prst="rect">
            <a:avLst/>
          </a:prstGeom>
          <a:gradFill>
            <a:gsLst>
              <a:gs pos="0">
                <a:srgbClr val="003B75"/>
              </a:gs>
              <a:gs pos="55000">
                <a:srgbClr val="002139"/>
              </a:gs>
              <a:gs pos="100000">
                <a:srgbClr val="002139"/>
              </a:gs>
            </a:gsLst>
            <a:path path="circle">
              <a:fillToRect l="100000" t="100000"/>
            </a:path>
            <a:tileRect r="-100000" b="-100000"/>
          </a:gra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141" name="Google Shape;141;p14"/>
          <p:cNvSpPr txBox="1">
            <a:spLocks noGrp="1"/>
          </p:cNvSpPr>
          <p:nvPr>
            <p:ph type="title"/>
          </p:nvPr>
        </p:nvSpPr>
        <p:spPr>
          <a:xfrm>
            <a:off x="4071935" y="620359"/>
            <a:ext cx="4604400" cy="900300"/>
          </a:xfrm>
          <a:prstGeom prst="rect">
            <a:avLst/>
          </a:prstGeom>
          <a:noFill/>
          <a:ln>
            <a:noFill/>
          </a:ln>
        </p:spPr>
        <p:txBody>
          <a:bodyPr spcFirstLastPara="1" wrap="square" lIns="68575" tIns="34275" rIns="68575" bIns="34275" anchor="ctr" anchorCtr="0">
            <a:spAutoFit/>
          </a:bodyPr>
          <a:lstStyle>
            <a:lvl1pPr lvl="0" algn="l" rtl="0">
              <a:lnSpc>
                <a:spcPct val="90000"/>
              </a:lnSpc>
              <a:spcBef>
                <a:spcPts val="0"/>
              </a:spcBef>
              <a:spcAft>
                <a:spcPts val="0"/>
              </a:spcAft>
              <a:buClr>
                <a:srgbClr val="70FABF"/>
              </a:buClr>
              <a:buSzPts val="3000"/>
              <a:buFont typeface="Arial"/>
              <a:buNone/>
              <a:defRPr>
                <a:solidFill>
                  <a:srgbClr val="70FABF"/>
                </a:solidFill>
                <a:latin typeface="Arial"/>
                <a:ea typeface="Arial"/>
                <a:cs typeface="Arial"/>
                <a:sym typeface="Aria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42" name="Google Shape;142;p14"/>
          <p:cNvSpPr txBox="1">
            <a:spLocks noGrp="1"/>
          </p:cNvSpPr>
          <p:nvPr>
            <p:ph type="body" idx="1"/>
          </p:nvPr>
        </p:nvSpPr>
        <p:spPr>
          <a:xfrm>
            <a:off x="4071936" y="1725327"/>
            <a:ext cx="4604400" cy="1217400"/>
          </a:xfrm>
          <a:prstGeom prst="rect">
            <a:avLst/>
          </a:prstGeom>
          <a:noFill/>
          <a:ln>
            <a:noFill/>
          </a:ln>
        </p:spPr>
        <p:txBody>
          <a:bodyPr spcFirstLastPara="1" wrap="square" lIns="68575" tIns="34275" rIns="68575" bIns="34275" anchor="t" anchorCtr="0">
            <a:spAutoFit/>
          </a:bodyPr>
          <a:lstStyle>
            <a:lvl1pPr marL="457200" lvl="0" indent="-228600" algn="l" rtl="0">
              <a:lnSpc>
                <a:spcPct val="100000"/>
              </a:lnSpc>
              <a:spcBef>
                <a:spcPts val="800"/>
              </a:spcBef>
              <a:spcAft>
                <a:spcPts val="0"/>
              </a:spcAft>
              <a:buClr>
                <a:schemeClr val="lt1"/>
              </a:buClr>
              <a:buSzPts val="1400"/>
              <a:buNone/>
              <a:defRPr>
                <a:solidFill>
                  <a:schemeClr val="lt1"/>
                </a:solidFill>
              </a:defRPr>
            </a:lvl1pPr>
            <a:lvl2pPr marL="914400" lvl="1" indent="-228600" algn="l" rtl="0">
              <a:lnSpc>
                <a:spcPct val="90000"/>
              </a:lnSpc>
              <a:spcBef>
                <a:spcPts val="400"/>
              </a:spcBef>
              <a:spcAft>
                <a:spcPts val="0"/>
              </a:spcAft>
              <a:buClr>
                <a:schemeClr val="lt1"/>
              </a:buClr>
              <a:buSzPts val="1400"/>
              <a:buNone/>
              <a:defRPr>
                <a:solidFill>
                  <a:schemeClr val="lt1"/>
                </a:solidFill>
              </a:defRPr>
            </a:lvl2pPr>
            <a:lvl3pPr marL="1371600" lvl="2" indent="-228600" algn="l" rtl="0">
              <a:lnSpc>
                <a:spcPct val="90000"/>
              </a:lnSpc>
              <a:spcBef>
                <a:spcPts val="400"/>
              </a:spcBef>
              <a:spcAft>
                <a:spcPts val="0"/>
              </a:spcAft>
              <a:buClr>
                <a:schemeClr val="lt1"/>
              </a:buClr>
              <a:buSzPts val="1400"/>
              <a:buNone/>
              <a:defRPr>
                <a:solidFill>
                  <a:schemeClr val="lt1"/>
                </a:solidFill>
              </a:defRPr>
            </a:lvl3pPr>
            <a:lvl4pPr marL="1828800" lvl="3" indent="-228600" algn="l" rtl="0">
              <a:lnSpc>
                <a:spcPct val="90000"/>
              </a:lnSpc>
              <a:spcBef>
                <a:spcPts val="400"/>
              </a:spcBef>
              <a:spcAft>
                <a:spcPts val="0"/>
              </a:spcAft>
              <a:buClr>
                <a:schemeClr val="lt1"/>
              </a:buClr>
              <a:buSzPts val="1400"/>
              <a:buNone/>
              <a:defRPr>
                <a:solidFill>
                  <a:schemeClr val="lt1"/>
                </a:solidFill>
              </a:defRPr>
            </a:lvl4pPr>
            <a:lvl5pPr marL="2286000" lvl="4" indent="-228600" algn="l" rtl="0">
              <a:lnSpc>
                <a:spcPct val="90000"/>
              </a:lnSpc>
              <a:spcBef>
                <a:spcPts val="400"/>
              </a:spcBef>
              <a:spcAft>
                <a:spcPts val="0"/>
              </a:spcAft>
              <a:buClr>
                <a:schemeClr val="lt1"/>
              </a:buClr>
              <a:buSzPts val="1400"/>
              <a:buNone/>
              <a:defRPr>
                <a:solidFill>
                  <a:schemeClr val="lt1"/>
                </a:solidFill>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43" name="Google Shape;143;p14"/>
          <p:cNvSpPr txBox="1">
            <a:spLocks noGrp="1"/>
          </p:cNvSpPr>
          <p:nvPr>
            <p:ph type="dt" idx="10"/>
          </p:nvPr>
        </p:nvSpPr>
        <p:spPr>
          <a:xfrm>
            <a:off x="72967" y="4818125"/>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solidFill>
                  <a:srgbClr val="5FFAC9"/>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44" name="Google Shape;144;p14"/>
          <p:cNvSpPr txBox="1">
            <a:spLocks noGrp="1"/>
          </p:cNvSpPr>
          <p:nvPr>
            <p:ph type="ftr" idx="11"/>
          </p:nvPr>
        </p:nvSpPr>
        <p:spPr>
          <a:xfrm>
            <a:off x="3031806" y="4816958"/>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solidFill>
                  <a:srgbClr val="5FFAC9"/>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45" name="Google Shape;145;p14"/>
          <p:cNvSpPr txBox="1">
            <a:spLocks noGrp="1"/>
          </p:cNvSpPr>
          <p:nvPr>
            <p:ph type="sldNum" idx="12"/>
          </p:nvPr>
        </p:nvSpPr>
        <p:spPr>
          <a:xfrm>
            <a:off x="6973625" y="4816754"/>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sz="900">
                <a:solidFill>
                  <a:srgbClr val="5FFAC9"/>
                </a:solidFill>
                <a:latin typeface="Arial"/>
                <a:ea typeface="Arial"/>
                <a:cs typeface="Arial"/>
                <a:sym typeface="Arial"/>
              </a:defRPr>
            </a:lvl1pPr>
            <a:lvl2pPr marL="0" lvl="1" indent="0" algn="r" rtl="0">
              <a:spcBef>
                <a:spcPts val="0"/>
              </a:spcBef>
              <a:buNone/>
              <a:defRPr sz="900">
                <a:solidFill>
                  <a:srgbClr val="5FFAC9"/>
                </a:solidFill>
                <a:latin typeface="Arial"/>
                <a:ea typeface="Arial"/>
                <a:cs typeface="Arial"/>
                <a:sym typeface="Arial"/>
              </a:defRPr>
            </a:lvl2pPr>
            <a:lvl3pPr marL="0" lvl="2" indent="0" algn="r" rtl="0">
              <a:spcBef>
                <a:spcPts val="0"/>
              </a:spcBef>
              <a:buNone/>
              <a:defRPr sz="900">
                <a:solidFill>
                  <a:srgbClr val="5FFAC9"/>
                </a:solidFill>
                <a:latin typeface="Arial"/>
                <a:ea typeface="Arial"/>
                <a:cs typeface="Arial"/>
                <a:sym typeface="Arial"/>
              </a:defRPr>
            </a:lvl3pPr>
            <a:lvl4pPr marL="0" lvl="3" indent="0" algn="r" rtl="0">
              <a:spcBef>
                <a:spcPts val="0"/>
              </a:spcBef>
              <a:buNone/>
              <a:defRPr sz="900">
                <a:solidFill>
                  <a:srgbClr val="5FFAC9"/>
                </a:solidFill>
                <a:latin typeface="Arial"/>
                <a:ea typeface="Arial"/>
                <a:cs typeface="Arial"/>
                <a:sym typeface="Arial"/>
              </a:defRPr>
            </a:lvl4pPr>
            <a:lvl5pPr marL="0" lvl="4" indent="0" algn="r" rtl="0">
              <a:spcBef>
                <a:spcPts val="0"/>
              </a:spcBef>
              <a:buNone/>
              <a:defRPr sz="900">
                <a:solidFill>
                  <a:srgbClr val="5FFAC9"/>
                </a:solidFill>
                <a:latin typeface="Arial"/>
                <a:ea typeface="Arial"/>
                <a:cs typeface="Arial"/>
                <a:sym typeface="Arial"/>
              </a:defRPr>
            </a:lvl5pPr>
            <a:lvl6pPr marL="0" lvl="5" indent="0" algn="r" rtl="0">
              <a:spcBef>
                <a:spcPts val="0"/>
              </a:spcBef>
              <a:buNone/>
              <a:defRPr sz="900">
                <a:solidFill>
                  <a:srgbClr val="5FFAC9"/>
                </a:solidFill>
                <a:latin typeface="Arial"/>
                <a:ea typeface="Arial"/>
                <a:cs typeface="Arial"/>
                <a:sym typeface="Arial"/>
              </a:defRPr>
            </a:lvl6pPr>
            <a:lvl7pPr marL="0" lvl="6" indent="0" algn="r" rtl="0">
              <a:spcBef>
                <a:spcPts val="0"/>
              </a:spcBef>
              <a:buNone/>
              <a:defRPr sz="900">
                <a:solidFill>
                  <a:srgbClr val="5FFAC9"/>
                </a:solidFill>
                <a:latin typeface="Arial"/>
                <a:ea typeface="Arial"/>
                <a:cs typeface="Arial"/>
                <a:sym typeface="Arial"/>
              </a:defRPr>
            </a:lvl7pPr>
            <a:lvl8pPr marL="0" lvl="7" indent="0" algn="r" rtl="0">
              <a:spcBef>
                <a:spcPts val="0"/>
              </a:spcBef>
              <a:buNone/>
              <a:defRPr sz="900">
                <a:solidFill>
                  <a:srgbClr val="5FFAC9"/>
                </a:solidFill>
                <a:latin typeface="Arial"/>
                <a:ea typeface="Arial"/>
                <a:cs typeface="Arial"/>
                <a:sym typeface="Arial"/>
              </a:defRPr>
            </a:lvl8pPr>
            <a:lvl9pPr marL="0" lvl="8" indent="0" algn="r" rtl="0">
              <a:spcBef>
                <a:spcPts val="0"/>
              </a:spcBef>
              <a:buNone/>
              <a:defRPr sz="900">
                <a:solidFill>
                  <a:srgbClr val="5FFAC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Comparison" type="twoTxTwoObj">
  <p:cSld name="TWO_OBJECTS_WITH_TEXT">
    <p:spTree>
      <p:nvGrpSpPr>
        <p:cNvPr id="1" name="Shape 146"/>
        <p:cNvGrpSpPr/>
        <p:nvPr/>
      </p:nvGrpSpPr>
      <p:grpSpPr>
        <a:xfrm>
          <a:off x="0" y="0"/>
          <a:ext cx="0" cy="0"/>
          <a:chOff x="0" y="0"/>
          <a:chExt cx="0" cy="0"/>
        </a:xfrm>
      </p:grpSpPr>
      <p:sp>
        <p:nvSpPr>
          <p:cNvPr id="147" name="Google Shape;147;p15"/>
          <p:cNvSpPr txBox="1">
            <a:spLocks noGrp="1"/>
          </p:cNvSpPr>
          <p:nvPr>
            <p:ph type="title"/>
          </p:nvPr>
        </p:nvSpPr>
        <p:spPr>
          <a:xfrm>
            <a:off x="629841" y="528556"/>
            <a:ext cx="7886700" cy="484800"/>
          </a:xfrm>
          <a:prstGeom prst="rect">
            <a:avLst/>
          </a:prstGeom>
          <a:noFill/>
          <a:ln>
            <a:noFill/>
          </a:ln>
        </p:spPr>
        <p:txBody>
          <a:bodyPr spcFirstLastPara="1" wrap="square" lIns="68575" tIns="34275" rIns="68575" bIns="34275" anchor="ctr" anchorCtr="0">
            <a:spAutoFit/>
          </a:bodyPr>
          <a:lstStyle>
            <a:lvl1pPr lvl="0" algn="l" rtl="0">
              <a:lnSpc>
                <a:spcPct val="90000"/>
              </a:lnSpc>
              <a:spcBef>
                <a:spcPts val="0"/>
              </a:spcBef>
              <a:spcAft>
                <a:spcPts val="0"/>
              </a:spcAft>
              <a:buClr>
                <a:srgbClr val="244B74"/>
              </a:buClr>
              <a:buSzPts val="3000"/>
              <a:buFont typeface="Arial"/>
              <a:buNone/>
              <a:defRPr>
                <a:solidFill>
                  <a:srgbClr val="244B74"/>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48" name="Google Shape;148;p15"/>
          <p:cNvSpPr txBox="1">
            <a:spLocks noGrp="1"/>
          </p:cNvSpPr>
          <p:nvPr>
            <p:ph type="body" idx="1"/>
          </p:nvPr>
        </p:nvSpPr>
        <p:spPr>
          <a:xfrm>
            <a:off x="629841" y="1260872"/>
            <a:ext cx="3868200" cy="618000"/>
          </a:xfrm>
          <a:prstGeom prst="rect">
            <a:avLst/>
          </a:prstGeom>
          <a:noFill/>
          <a:ln>
            <a:noFill/>
          </a:ln>
        </p:spPr>
        <p:txBody>
          <a:bodyPr spcFirstLastPara="1" wrap="square" lIns="68575" tIns="34275" rIns="68575" bIns="34275" anchor="b" anchorCtr="0">
            <a:spAutoFit/>
          </a:bodyPr>
          <a:lstStyle>
            <a:lvl1pPr marL="457200" lvl="0" indent="-228600" algn="l" rtl="0">
              <a:lnSpc>
                <a:spcPct val="100000"/>
              </a:lnSpc>
              <a:spcBef>
                <a:spcPts val="800"/>
              </a:spcBef>
              <a:spcAft>
                <a:spcPts val="0"/>
              </a:spcAft>
              <a:buClr>
                <a:srgbClr val="535A6B"/>
              </a:buClr>
              <a:buSzPts val="1800"/>
              <a:buNone/>
              <a:defRPr sz="1800" b="1"/>
            </a:lvl1pPr>
            <a:lvl2pPr marL="914400" lvl="1" indent="-228600" algn="l" rtl="0">
              <a:lnSpc>
                <a:spcPct val="90000"/>
              </a:lnSpc>
              <a:spcBef>
                <a:spcPts val="400"/>
              </a:spcBef>
              <a:spcAft>
                <a:spcPts val="0"/>
              </a:spcAft>
              <a:buClr>
                <a:schemeClr val="dk1"/>
              </a:buClr>
              <a:buSzPts val="1500"/>
              <a:buNone/>
              <a:defRPr sz="1500" b="1"/>
            </a:lvl2pPr>
            <a:lvl3pPr marL="1371600" lvl="2" indent="-228600" algn="l" rtl="0">
              <a:lnSpc>
                <a:spcPct val="90000"/>
              </a:lnSpc>
              <a:spcBef>
                <a:spcPts val="400"/>
              </a:spcBef>
              <a:spcAft>
                <a:spcPts val="0"/>
              </a:spcAft>
              <a:buClr>
                <a:schemeClr val="dk1"/>
              </a:buClr>
              <a:buSzPts val="1400"/>
              <a:buNone/>
              <a:defRPr sz="1400" b="1"/>
            </a:lvl3pPr>
            <a:lvl4pPr marL="1828800" lvl="3" indent="-228600" algn="l" rtl="0">
              <a:lnSpc>
                <a:spcPct val="90000"/>
              </a:lnSpc>
              <a:spcBef>
                <a:spcPts val="400"/>
              </a:spcBef>
              <a:spcAft>
                <a:spcPts val="0"/>
              </a:spcAft>
              <a:buClr>
                <a:schemeClr val="dk1"/>
              </a:buClr>
              <a:buSzPts val="1200"/>
              <a:buNone/>
              <a:defRPr sz="1200" b="1"/>
            </a:lvl4pPr>
            <a:lvl5pPr marL="2286000" lvl="4" indent="-228600" algn="l" rtl="0">
              <a:lnSpc>
                <a:spcPct val="90000"/>
              </a:lnSpc>
              <a:spcBef>
                <a:spcPts val="400"/>
              </a:spcBef>
              <a:spcAft>
                <a:spcPts val="0"/>
              </a:spcAft>
              <a:buClr>
                <a:schemeClr val="dk1"/>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149" name="Google Shape;149;p15"/>
          <p:cNvSpPr txBox="1">
            <a:spLocks noGrp="1"/>
          </p:cNvSpPr>
          <p:nvPr>
            <p:ph type="body" idx="2"/>
          </p:nvPr>
        </p:nvSpPr>
        <p:spPr>
          <a:xfrm>
            <a:off x="629841" y="1878806"/>
            <a:ext cx="3868200" cy="2763300"/>
          </a:xfrm>
          <a:prstGeom prst="rect">
            <a:avLst/>
          </a:prstGeom>
          <a:noFill/>
          <a:ln>
            <a:noFill/>
          </a:ln>
        </p:spPr>
        <p:txBody>
          <a:bodyPr spcFirstLastPara="1" wrap="square" lIns="68575" tIns="34275" rIns="68575" bIns="34275" anchor="t" anchorCtr="0">
            <a:spAutoFit/>
          </a:bodyPr>
          <a:lstStyle>
            <a:lvl1pPr marL="457200" lvl="0" indent="-228600" algn="l" rtl="0">
              <a:lnSpc>
                <a:spcPct val="100000"/>
              </a:lnSpc>
              <a:spcBef>
                <a:spcPts val="800"/>
              </a:spcBef>
              <a:spcAft>
                <a:spcPts val="0"/>
              </a:spcAft>
              <a:buClr>
                <a:srgbClr val="535A6B"/>
              </a:buClr>
              <a:buSzPts val="1400"/>
              <a:buNone/>
              <a:defRPr/>
            </a:lvl1pPr>
            <a:lvl2pPr marL="914400" lvl="1" indent="-228600" algn="l" rtl="0">
              <a:lnSpc>
                <a:spcPct val="90000"/>
              </a:lnSpc>
              <a:spcBef>
                <a:spcPts val="400"/>
              </a:spcBef>
              <a:spcAft>
                <a:spcPts val="0"/>
              </a:spcAft>
              <a:buClr>
                <a:schemeClr val="dk1"/>
              </a:buClr>
              <a:buSzPts val="1400"/>
              <a:buNone/>
              <a:defRPr/>
            </a:lvl2pPr>
            <a:lvl3pPr marL="1371600" lvl="2" indent="-228600" algn="l" rtl="0">
              <a:lnSpc>
                <a:spcPct val="90000"/>
              </a:lnSpc>
              <a:spcBef>
                <a:spcPts val="400"/>
              </a:spcBef>
              <a:spcAft>
                <a:spcPts val="0"/>
              </a:spcAft>
              <a:buClr>
                <a:schemeClr val="dk1"/>
              </a:buClr>
              <a:buSzPts val="1400"/>
              <a:buNone/>
              <a:defRPr/>
            </a:lvl3pPr>
            <a:lvl4pPr marL="1828800" lvl="3" indent="-228600" algn="l" rtl="0">
              <a:lnSpc>
                <a:spcPct val="90000"/>
              </a:lnSpc>
              <a:spcBef>
                <a:spcPts val="400"/>
              </a:spcBef>
              <a:spcAft>
                <a:spcPts val="0"/>
              </a:spcAft>
              <a:buClr>
                <a:schemeClr val="dk1"/>
              </a:buClr>
              <a:buSzPts val="1400"/>
              <a:buNone/>
              <a:defRPr/>
            </a:lvl4pPr>
            <a:lvl5pPr marL="2286000" lvl="4" indent="-228600" algn="l" rtl="0">
              <a:lnSpc>
                <a:spcPct val="90000"/>
              </a:lnSpc>
              <a:spcBef>
                <a:spcPts val="400"/>
              </a:spcBef>
              <a:spcAft>
                <a:spcPts val="0"/>
              </a:spcAft>
              <a:buClr>
                <a:schemeClr val="dk1"/>
              </a:buClr>
              <a:buSzPts val="1400"/>
              <a:buNone/>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50" name="Google Shape;150;p15"/>
          <p:cNvSpPr txBox="1">
            <a:spLocks noGrp="1"/>
          </p:cNvSpPr>
          <p:nvPr>
            <p:ph type="body" idx="3"/>
          </p:nvPr>
        </p:nvSpPr>
        <p:spPr>
          <a:xfrm>
            <a:off x="4629150" y="1260872"/>
            <a:ext cx="3887400" cy="618000"/>
          </a:xfrm>
          <a:prstGeom prst="rect">
            <a:avLst/>
          </a:prstGeom>
          <a:noFill/>
          <a:ln>
            <a:noFill/>
          </a:ln>
        </p:spPr>
        <p:txBody>
          <a:bodyPr spcFirstLastPara="1" wrap="square" lIns="68575" tIns="34275" rIns="68575" bIns="34275" anchor="b" anchorCtr="0">
            <a:spAutoFit/>
          </a:bodyPr>
          <a:lstStyle>
            <a:lvl1pPr marL="457200" lvl="0" indent="-228600" algn="l" rtl="0">
              <a:lnSpc>
                <a:spcPct val="100000"/>
              </a:lnSpc>
              <a:spcBef>
                <a:spcPts val="800"/>
              </a:spcBef>
              <a:spcAft>
                <a:spcPts val="0"/>
              </a:spcAft>
              <a:buClr>
                <a:srgbClr val="535A6B"/>
              </a:buClr>
              <a:buSzPts val="1800"/>
              <a:buNone/>
              <a:defRPr sz="1800" b="1"/>
            </a:lvl1pPr>
            <a:lvl2pPr marL="914400" lvl="1" indent="-228600" algn="l" rtl="0">
              <a:lnSpc>
                <a:spcPct val="90000"/>
              </a:lnSpc>
              <a:spcBef>
                <a:spcPts val="400"/>
              </a:spcBef>
              <a:spcAft>
                <a:spcPts val="0"/>
              </a:spcAft>
              <a:buClr>
                <a:schemeClr val="dk1"/>
              </a:buClr>
              <a:buSzPts val="1500"/>
              <a:buNone/>
              <a:defRPr sz="1500" b="1"/>
            </a:lvl2pPr>
            <a:lvl3pPr marL="1371600" lvl="2" indent="-228600" algn="l" rtl="0">
              <a:lnSpc>
                <a:spcPct val="90000"/>
              </a:lnSpc>
              <a:spcBef>
                <a:spcPts val="400"/>
              </a:spcBef>
              <a:spcAft>
                <a:spcPts val="0"/>
              </a:spcAft>
              <a:buClr>
                <a:schemeClr val="dk1"/>
              </a:buClr>
              <a:buSzPts val="1400"/>
              <a:buNone/>
              <a:defRPr sz="1400" b="1"/>
            </a:lvl3pPr>
            <a:lvl4pPr marL="1828800" lvl="3" indent="-228600" algn="l" rtl="0">
              <a:lnSpc>
                <a:spcPct val="90000"/>
              </a:lnSpc>
              <a:spcBef>
                <a:spcPts val="400"/>
              </a:spcBef>
              <a:spcAft>
                <a:spcPts val="0"/>
              </a:spcAft>
              <a:buClr>
                <a:schemeClr val="dk1"/>
              </a:buClr>
              <a:buSzPts val="1200"/>
              <a:buNone/>
              <a:defRPr sz="1200" b="1"/>
            </a:lvl4pPr>
            <a:lvl5pPr marL="2286000" lvl="4" indent="-228600" algn="l" rtl="0">
              <a:lnSpc>
                <a:spcPct val="90000"/>
              </a:lnSpc>
              <a:spcBef>
                <a:spcPts val="400"/>
              </a:spcBef>
              <a:spcAft>
                <a:spcPts val="0"/>
              </a:spcAft>
              <a:buClr>
                <a:schemeClr val="dk1"/>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151" name="Google Shape;151;p15"/>
          <p:cNvSpPr txBox="1">
            <a:spLocks noGrp="1"/>
          </p:cNvSpPr>
          <p:nvPr>
            <p:ph type="body" idx="4"/>
          </p:nvPr>
        </p:nvSpPr>
        <p:spPr>
          <a:xfrm>
            <a:off x="4629150" y="1878806"/>
            <a:ext cx="3887400" cy="2763300"/>
          </a:xfrm>
          <a:prstGeom prst="rect">
            <a:avLst/>
          </a:prstGeom>
          <a:noFill/>
          <a:ln>
            <a:noFill/>
          </a:ln>
        </p:spPr>
        <p:txBody>
          <a:bodyPr spcFirstLastPara="1" wrap="square" lIns="68575" tIns="34275" rIns="68575" bIns="34275" anchor="t" anchorCtr="0">
            <a:spAutoFit/>
          </a:bodyPr>
          <a:lstStyle>
            <a:lvl1pPr marL="457200" lvl="0" indent="-228600" algn="l" rtl="0">
              <a:lnSpc>
                <a:spcPct val="100000"/>
              </a:lnSpc>
              <a:spcBef>
                <a:spcPts val="800"/>
              </a:spcBef>
              <a:spcAft>
                <a:spcPts val="0"/>
              </a:spcAft>
              <a:buClr>
                <a:srgbClr val="535A6B"/>
              </a:buClr>
              <a:buSzPts val="1400"/>
              <a:buNone/>
              <a:defRPr/>
            </a:lvl1pPr>
            <a:lvl2pPr marL="914400" lvl="1" indent="-228600" algn="l" rtl="0">
              <a:lnSpc>
                <a:spcPct val="90000"/>
              </a:lnSpc>
              <a:spcBef>
                <a:spcPts val="400"/>
              </a:spcBef>
              <a:spcAft>
                <a:spcPts val="0"/>
              </a:spcAft>
              <a:buClr>
                <a:schemeClr val="dk1"/>
              </a:buClr>
              <a:buSzPts val="1400"/>
              <a:buNone/>
              <a:defRPr/>
            </a:lvl2pPr>
            <a:lvl3pPr marL="1371600" lvl="2" indent="-228600" algn="l" rtl="0">
              <a:lnSpc>
                <a:spcPct val="90000"/>
              </a:lnSpc>
              <a:spcBef>
                <a:spcPts val="400"/>
              </a:spcBef>
              <a:spcAft>
                <a:spcPts val="0"/>
              </a:spcAft>
              <a:buClr>
                <a:schemeClr val="dk1"/>
              </a:buClr>
              <a:buSzPts val="1400"/>
              <a:buNone/>
              <a:defRPr/>
            </a:lvl3pPr>
            <a:lvl4pPr marL="1828800" lvl="3" indent="-228600" algn="l" rtl="0">
              <a:lnSpc>
                <a:spcPct val="90000"/>
              </a:lnSpc>
              <a:spcBef>
                <a:spcPts val="400"/>
              </a:spcBef>
              <a:spcAft>
                <a:spcPts val="0"/>
              </a:spcAft>
              <a:buClr>
                <a:schemeClr val="dk1"/>
              </a:buClr>
              <a:buSzPts val="1400"/>
              <a:buNone/>
              <a:defRPr/>
            </a:lvl4pPr>
            <a:lvl5pPr marL="2286000" lvl="4" indent="-228600" algn="l" rtl="0">
              <a:lnSpc>
                <a:spcPct val="90000"/>
              </a:lnSpc>
              <a:spcBef>
                <a:spcPts val="400"/>
              </a:spcBef>
              <a:spcAft>
                <a:spcPts val="0"/>
              </a:spcAft>
              <a:buClr>
                <a:schemeClr val="dk1"/>
              </a:buClr>
              <a:buSzPts val="1400"/>
              <a:buNone/>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52" name="Google Shape;152;p15"/>
          <p:cNvSpPr txBox="1">
            <a:spLocks noGrp="1"/>
          </p:cNvSpPr>
          <p:nvPr>
            <p:ph type="dt" idx="10"/>
          </p:nvPr>
        </p:nvSpPr>
        <p:spPr>
          <a:xfrm>
            <a:off x="70111" y="4818125"/>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solidFill>
                  <a:schemeClr val="dk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53" name="Google Shape;153;p15"/>
          <p:cNvSpPr txBox="1">
            <a:spLocks noGrp="1"/>
          </p:cNvSpPr>
          <p:nvPr>
            <p:ph type="ftr" idx="11"/>
          </p:nvPr>
        </p:nvSpPr>
        <p:spPr>
          <a:xfrm>
            <a:off x="3028950" y="4818125"/>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solidFill>
                  <a:schemeClr val="dk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54" name="Google Shape;154;p15"/>
          <p:cNvSpPr txBox="1">
            <a:spLocks noGrp="1"/>
          </p:cNvSpPr>
          <p:nvPr>
            <p:ph type="sldNum" idx="12"/>
          </p:nvPr>
        </p:nvSpPr>
        <p:spPr>
          <a:xfrm>
            <a:off x="7016489" y="4816754"/>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sz="900">
                <a:solidFill>
                  <a:schemeClr val="dk1"/>
                </a:solidFill>
                <a:latin typeface="Arial"/>
                <a:ea typeface="Arial"/>
                <a:cs typeface="Arial"/>
                <a:sym typeface="Arial"/>
              </a:defRPr>
            </a:lvl1pPr>
            <a:lvl2pPr marL="0" lvl="1" indent="0" algn="r" rtl="0">
              <a:spcBef>
                <a:spcPts val="0"/>
              </a:spcBef>
              <a:buNone/>
              <a:defRPr sz="900">
                <a:solidFill>
                  <a:schemeClr val="dk1"/>
                </a:solidFill>
                <a:latin typeface="Arial"/>
                <a:ea typeface="Arial"/>
                <a:cs typeface="Arial"/>
                <a:sym typeface="Arial"/>
              </a:defRPr>
            </a:lvl2pPr>
            <a:lvl3pPr marL="0" lvl="2" indent="0" algn="r" rtl="0">
              <a:spcBef>
                <a:spcPts val="0"/>
              </a:spcBef>
              <a:buNone/>
              <a:defRPr sz="900">
                <a:solidFill>
                  <a:schemeClr val="dk1"/>
                </a:solidFill>
                <a:latin typeface="Arial"/>
                <a:ea typeface="Arial"/>
                <a:cs typeface="Arial"/>
                <a:sym typeface="Arial"/>
              </a:defRPr>
            </a:lvl3pPr>
            <a:lvl4pPr marL="0" lvl="3" indent="0" algn="r" rtl="0">
              <a:spcBef>
                <a:spcPts val="0"/>
              </a:spcBef>
              <a:buNone/>
              <a:defRPr sz="900">
                <a:solidFill>
                  <a:schemeClr val="dk1"/>
                </a:solidFill>
                <a:latin typeface="Arial"/>
                <a:ea typeface="Arial"/>
                <a:cs typeface="Arial"/>
                <a:sym typeface="Arial"/>
              </a:defRPr>
            </a:lvl4pPr>
            <a:lvl5pPr marL="0" lvl="4" indent="0" algn="r" rtl="0">
              <a:spcBef>
                <a:spcPts val="0"/>
              </a:spcBef>
              <a:buNone/>
              <a:defRPr sz="900">
                <a:solidFill>
                  <a:schemeClr val="dk1"/>
                </a:solidFill>
                <a:latin typeface="Arial"/>
                <a:ea typeface="Arial"/>
                <a:cs typeface="Arial"/>
                <a:sym typeface="Arial"/>
              </a:defRPr>
            </a:lvl5pPr>
            <a:lvl6pPr marL="0" lvl="5" indent="0" algn="r" rtl="0">
              <a:spcBef>
                <a:spcPts val="0"/>
              </a:spcBef>
              <a:buNone/>
              <a:defRPr sz="900">
                <a:solidFill>
                  <a:schemeClr val="dk1"/>
                </a:solidFill>
                <a:latin typeface="Arial"/>
                <a:ea typeface="Arial"/>
                <a:cs typeface="Arial"/>
                <a:sym typeface="Arial"/>
              </a:defRPr>
            </a:lvl6pPr>
            <a:lvl7pPr marL="0" lvl="6" indent="0" algn="r" rtl="0">
              <a:spcBef>
                <a:spcPts val="0"/>
              </a:spcBef>
              <a:buNone/>
              <a:defRPr sz="900">
                <a:solidFill>
                  <a:schemeClr val="dk1"/>
                </a:solidFill>
                <a:latin typeface="Arial"/>
                <a:ea typeface="Arial"/>
                <a:cs typeface="Arial"/>
                <a:sym typeface="Arial"/>
              </a:defRPr>
            </a:lvl7pPr>
            <a:lvl8pPr marL="0" lvl="7" indent="0" algn="r" rtl="0">
              <a:spcBef>
                <a:spcPts val="0"/>
              </a:spcBef>
              <a:buNone/>
              <a:defRPr sz="900">
                <a:solidFill>
                  <a:schemeClr val="dk1"/>
                </a:solidFill>
                <a:latin typeface="Arial"/>
                <a:ea typeface="Arial"/>
                <a:cs typeface="Arial"/>
                <a:sym typeface="Arial"/>
              </a:defRPr>
            </a:lvl8pPr>
            <a:lvl9pPr marL="0" lvl="8" indent="0" algn="r" rtl="0">
              <a:spcBef>
                <a:spcPts val="0"/>
              </a:spcBef>
              <a:buNone/>
              <a:defRPr sz="9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matchingName="Title Only" type="titleOnly">
  <p:cSld name="TITLE_ONLY">
    <p:spTree>
      <p:nvGrpSpPr>
        <p:cNvPr id="1" name="Shape 155"/>
        <p:cNvGrpSpPr/>
        <p:nvPr/>
      </p:nvGrpSpPr>
      <p:grpSpPr>
        <a:xfrm>
          <a:off x="0" y="0"/>
          <a:ext cx="0" cy="0"/>
          <a:chOff x="0" y="0"/>
          <a:chExt cx="0" cy="0"/>
        </a:xfrm>
      </p:grpSpPr>
      <p:sp>
        <p:nvSpPr>
          <p:cNvPr id="156" name="Google Shape;156;p16"/>
          <p:cNvSpPr txBox="1">
            <a:spLocks noGrp="1"/>
          </p:cNvSpPr>
          <p:nvPr>
            <p:ph type="title"/>
          </p:nvPr>
        </p:nvSpPr>
        <p:spPr>
          <a:xfrm>
            <a:off x="3676454" y="828108"/>
            <a:ext cx="5112600" cy="484800"/>
          </a:xfrm>
          <a:prstGeom prst="rect">
            <a:avLst/>
          </a:prstGeom>
          <a:noFill/>
          <a:ln>
            <a:noFill/>
          </a:ln>
        </p:spPr>
        <p:txBody>
          <a:bodyPr spcFirstLastPara="1" wrap="square" lIns="68575" tIns="34275" rIns="68575" bIns="34275" anchor="ctr" anchorCtr="0">
            <a:spAutoFit/>
          </a:bodyPr>
          <a:lstStyle>
            <a:lvl1pPr lvl="0" algn="l" rtl="0">
              <a:lnSpc>
                <a:spcPct val="90000"/>
              </a:lnSpc>
              <a:spcBef>
                <a:spcPts val="0"/>
              </a:spcBef>
              <a:spcAft>
                <a:spcPts val="0"/>
              </a:spcAft>
              <a:buClr>
                <a:srgbClr val="244B74"/>
              </a:buClr>
              <a:buSzPts val="3000"/>
              <a:buFont typeface="Arial"/>
              <a:buNone/>
              <a:defRPr>
                <a:solidFill>
                  <a:srgbClr val="244B74"/>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57" name="Google Shape;157;p16"/>
          <p:cNvSpPr txBox="1">
            <a:spLocks noGrp="1"/>
          </p:cNvSpPr>
          <p:nvPr>
            <p:ph type="dt" idx="10"/>
          </p:nvPr>
        </p:nvSpPr>
        <p:spPr>
          <a:xfrm>
            <a:off x="70111" y="4818125"/>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solidFill>
                  <a:schemeClr val="dk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58" name="Google Shape;158;p16"/>
          <p:cNvSpPr txBox="1">
            <a:spLocks noGrp="1"/>
          </p:cNvSpPr>
          <p:nvPr>
            <p:ph type="ftr" idx="11"/>
          </p:nvPr>
        </p:nvSpPr>
        <p:spPr>
          <a:xfrm>
            <a:off x="3028950" y="4818125"/>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solidFill>
                  <a:schemeClr val="dk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59" name="Google Shape;159;p16"/>
          <p:cNvSpPr txBox="1">
            <a:spLocks noGrp="1"/>
          </p:cNvSpPr>
          <p:nvPr>
            <p:ph type="sldNum" idx="12"/>
          </p:nvPr>
        </p:nvSpPr>
        <p:spPr>
          <a:xfrm>
            <a:off x="7016489" y="4816754"/>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sz="900">
                <a:solidFill>
                  <a:schemeClr val="dk1"/>
                </a:solidFill>
                <a:latin typeface="Arial"/>
                <a:ea typeface="Arial"/>
                <a:cs typeface="Arial"/>
                <a:sym typeface="Arial"/>
              </a:defRPr>
            </a:lvl1pPr>
            <a:lvl2pPr marL="0" lvl="1" indent="0" algn="r" rtl="0">
              <a:spcBef>
                <a:spcPts val="0"/>
              </a:spcBef>
              <a:buNone/>
              <a:defRPr sz="900">
                <a:solidFill>
                  <a:schemeClr val="dk1"/>
                </a:solidFill>
                <a:latin typeface="Arial"/>
                <a:ea typeface="Arial"/>
                <a:cs typeface="Arial"/>
                <a:sym typeface="Arial"/>
              </a:defRPr>
            </a:lvl2pPr>
            <a:lvl3pPr marL="0" lvl="2" indent="0" algn="r" rtl="0">
              <a:spcBef>
                <a:spcPts val="0"/>
              </a:spcBef>
              <a:buNone/>
              <a:defRPr sz="900">
                <a:solidFill>
                  <a:schemeClr val="dk1"/>
                </a:solidFill>
                <a:latin typeface="Arial"/>
                <a:ea typeface="Arial"/>
                <a:cs typeface="Arial"/>
                <a:sym typeface="Arial"/>
              </a:defRPr>
            </a:lvl3pPr>
            <a:lvl4pPr marL="0" lvl="3" indent="0" algn="r" rtl="0">
              <a:spcBef>
                <a:spcPts val="0"/>
              </a:spcBef>
              <a:buNone/>
              <a:defRPr sz="900">
                <a:solidFill>
                  <a:schemeClr val="dk1"/>
                </a:solidFill>
                <a:latin typeface="Arial"/>
                <a:ea typeface="Arial"/>
                <a:cs typeface="Arial"/>
                <a:sym typeface="Arial"/>
              </a:defRPr>
            </a:lvl4pPr>
            <a:lvl5pPr marL="0" lvl="4" indent="0" algn="r" rtl="0">
              <a:spcBef>
                <a:spcPts val="0"/>
              </a:spcBef>
              <a:buNone/>
              <a:defRPr sz="900">
                <a:solidFill>
                  <a:schemeClr val="dk1"/>
                </a:solidFill>
                <a:latin typeface="Arial"/>
                <a:ea typeface="Arial"/>
                <a:cs typeface="Arial"/>
                <a:sym typeface="Arial"/>
              </a:defRPr>
            </a:lvl5pPr>
            <a:lvl6pPr marL="0" lvl="5" indent="0" algn="r" rtl="0">
              <a:spcBef>
                <a:spcPts val="0"/>
              </a:spcBef>
              <a:buNone/>
              <a:defRPr sz="900">
                <a:solidFill>
                  <a:schemeClr val="dk1"/>
                </a:solidFill>
                <a:latin typeface="Arial"/>
                <a:ea typeface="Arial"/>
                <a:cs typeface="Arial"/>
                <a:sym typeface="Arial"/>
              </a:defRPr>
            </a:lvl6pPr>
            <a:lvl7pPr marL="0" lvl="6" indent="0" algn="r" rtl="0">
              <a:spcBef>
                <a:spcPts val="0"/>
              </a:spcBef>
              <a:buNone/>
              <a:defRPr sz="900">
                <a:solidFill>
                  <a:schemeClr val="dk1"/>
                </a:solidFill>
                <a:latin typeface="Arial"/>
                <a:ea typeface="Arial"/>
                <a:cs typeface="Arial"/>
                <a:sym typeface="Arial"/>
              </a:defRPr>
            </a:lvl7pPr>
            <a:lvl8pPr marL="0" lvl="7" indent="0" algn="r" rtl="0">
              <a:spcBef>
                <a:spcPts val="0"/>
              </a:spcBef>
              <a:buNone/>
              <a:defRPr sz="900">
                <a:solidFill>
                  <a:schemeClr val="dk1"/>
                </a:solidFill>
                <a:latin typeface="Arial"/>
                <a:ea typeface="Arial"/>
                <a:cs typeface="Arial"/>
                <a:sym typeface="Arial"/>
              </a:defRPr>
            </a:lvl8pPr>
            <a:lvl9pPr marL="0" lvl="8" indent="0" algn="r" rtl="0">
              <a:spcBef>
                <a:spcPts val="0"/>
              </a:spcBef>
              <a:buNone/>
              <a:defRPr sz="9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160"/>
        <p:cNvGrpSpPr/>
        <p:nvPr/>
      </p:nvGrpSpPr>
      <p:grpSpPr>
        <a:xfrm>
          <a:off x="0" y="0"/>
          <a:ext cx="0" cy="0"/>
          <a:chOff x="0" y="0"/>
          <a:chExt cx="0" cy="0"/>
        </a:xfrm>
      </p:grpSpPr>
      <p:sp>
        <p:nvSpPr>
          <p:cNvPr id="161" name="Google Shape;161;p17"/>
          <p:cNvSpPr txBox="1">
            <a:spLocks noGrp="1"/>
          </p:cNvSpPr>
          <p:nvPr>
            <p:ph type="title"/>
          </p:nvPr>
        </p:nvSpPr>
        <p:spPr>
          <a:xfrm>
            <a:off x="629841" y="809003"/>
            <a:ext cx="2949300" cy="734100"/>
          </a:xfrm>
          <a:prstGeom prst="rect">
            <a:avLst/>
          </a:prstGeom>
          <a:noFill/>
          <a:ln>
            <a:noFill/>
          </a:ln>
        </p:spPr>
        <p:txBody>
          <a:bodyPr spcFirstLastPara="1" wrap="square" lIns="68575" tIns="34275" rIns="68575" bIns="34275" anchor="b" anchorCtr="0">
            <a:spAutoFit/>
          </a:bodyPr>
          <a:lstStyle>
            <a:lvl1pPr lvl="0" algn="l" rtl="0">
              <a:lnSpc>
                <a:spcPct val="90000"/>
              </a:lnSpc>
              <a:spcBef>
                <a:spcPts val="0"/>
              </a:spcBef>
              <a:spcAft>
                <a:spcPts val="0"/>
              </a:spcAft>
              <a:buClr>
                <a:srgbClr val="244B74"/>
              </a:buClr>
              <a:buSzPts val="2400"/>
              <a:buFont typeface="Arial"/>
              <a:buNone/>
              <a:defRPr sz="2400">
                <a:solidFill>
                  <a:srgbClr val="244B74"/>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62" name="Google Shape;162;p17"/>
          <p:cNvSpPr txBox="1">
            <a:spLocks noGrp="1"/>
          </p:cNvSpPr>
          <p:nvPr>
            <p:ph type="body" idx="1"/>
          </p:nvPr>
        </p:nvSpPr>
        <p:spPr>
          <a:xfrm>
            <a:off x="3887391" y="740569"/>
            <a:ext cx="4629300" cy="1586700"/>
          </a:xfrm>
          <a:prstGeom prst="rect">
            <a:avLst/>
          </a:prstGeom>
          <a:noFill/>
          <a:ln>
            <a:noFill/>
          </a:ln>
        </p:spPr>
        <p:txBody>
          <a:bodyPr spcFirstLastPara="1" wrap="square" lIns="68575" tIns="34275" rIns="68575" bIns="34275" anchor="t" anchorCtr="0">
            <a:spAutoFit/>
          </a:bodyPr>
          <a:lstStyle>
            <a:lvl1pPr marL="457200" lvl="0" indent="-228600" algn="l" rtl="0">
              <a:lnSpc>
                <a:spcPct val="100000"/>
              </a:lnSpc>
              <a:spcBef>
                <a:spcPts val="800"/>
              </a:spcBef>
              <a:spcAft>
                <a:spcPts val="0"/>
              </a:spcAft>
              <a:buClr>
                <a:srgbClr val="244B74"/>
              </a:buClr>
              <a:buSzPts val="2400"/>
              <a:buNone/>
              <a:defRPr sz="2400">
                <a:solidFill>
                  <a:srgbClr val="244B74"/>
                </a:solidFill>
              </a:defRPr>
            </a:lvl1pPr>
            <a:lvl2pPr marL="914400" lvl="1" indent="-228600" algn="l" rtl="0">
              <a:lnSpc>
                <a:spcPct val="90000"/>
              </a:lnSpc>
              <a:spcBef>
                <a:spcPts val="400"/>
              </a:spcBef>
              <a:spcAft>
                <a:spcPts val="0"/>
              </a:spcAft>
              <a:buClr>
                <a:schemeClr val="dk1"/>
              </a:buClr>
              <a:buSzPts val="2100"/>
              <a:buNone/>
              <a:defRPr sz="2100"/>
            </a:lvl2pPr>
            <a:lvl3pPr marL="1371600" lvl="2" indent="-228600" algn="l" rtl="0">
              <a:lnSpc>
                <a:spcPct val="90000"/>
              </a:lnSpc>
              <a:spcBef>
                <a:spcPts val="400"/>
              </a:spcBef>
              <a:spcAft>
                <a:spcPts val="0"/>
              </a:spcAft>
              <a:buClr>
                <a:schemeClr val="dk1"/>
              </a:buClr>
              <a:buSzPts val="1800"/>
              <a:buNone/>
              <a:defRPr sz="1800"/>
            </a:lvl3pPr>
            <a:lvl4pPr marL="1828800" lvl="3" indent="-228600" algn="l" rtl="0">
              <a:lnSpc>
                <a:spcPct val="90000"/>
              </a:lnSpc>
              <a:spcBef>
                <a:spcPts val="400"/>
              </a:spcBef>
              <a:spcAft>
                <a:spcPts val="0"/>
              </a:spcAft>
              <a:buClr>
                <a:schemeClr val="dk1"/>
              </a:buClr>
              <a:buSzPts val="1500"/>
              <a:buNone/>
              <a:defRPr sz="1500"/>
            </a:lvl4pPr>
            <a:lvl5pPr marL="2286000" lvl="4" indent="-228600" algn="l" rtl="0">
              <a:lnSpc>
                <a:spcPct val="90000"/>
              </a:lnSpc>
              <a:spcBef>
                <a:spcPts val="400"/>
              </a:spcBef>
              <a:spcAft>
                <a:spcPts val="0"/>
              </a:spcAft>
              <a:buClr>
                <a:schemeClr val="dk1"/>
              </a:buClr>
              <a:buSzPts val="1500"/>
              <a:buNone/>
              <a:defRPr sz="1500"/>
            </a:lvl5pPr>
            <a:lvl6pPr marL="2743200" lvl="5" indent="-323850" algn="l" rtl="0">
              <a:lnSpc>
                <a:spcPct val="90000"/>
              </a:lnSpc>
              <a:spcBef>
                <a:spcPts val="400"/>
              </a:spcBef>
              <a:spcAft>
                <a:spcPts val="0"/>
              </a:spcAft>
              <a:buClr>
                <a:schemeClr val="dk1"/>
              </a:buClr>
              <a:buSzPts val="1500"/>
              <a:buChar char="•"/>
              <a:defRPr sz="1500"/>
            </a:lvl6pPr>
            <a:lvl7pPr marL="3200400" lvl="6" indent="-323850" algn="l" rtl="0">
              <a:lnSpc>
                <a:spcPct val="90000"/>
              </a:lnSpc>
              <a:spcBef>
                <a:spcPts val="400"/>
              </a:spcBef>
              <a:spcAft>
                <a:spcPts val="0"/>
              </a:spcAft>
              <a:buClr>
                <a:schemeClr val="dk1"/>
              </a:buClr>
              <a:buSzPts val="1500"/>
              <a:buChar char="•"/>
              <a:defRPr sz="1500"/>
            </a:lvl7pPr>
            <a:lvl8pPr marL="3657600" lvl="7" indent="-323850" algn="l" rtl="0">
              <a:lnSpc>
                <a:spcPct val="90000"/>
              </a:lnSpc>
              <a:spcBef>
                <a:spcPts val="400"/>
              </a:spcBef>
              <a:spcAft>
                <a:spcPts val="0"/>
              </a:spcAft>
              <a:buClr>
                <a:schemeClr val="dk1"/>
              </a:buClr>
              <a:buSzPts val="1500"/>
              <a:buChar char="•"/>
              <a:defRPr sz="1500"/>
            </a:lvl8pPr>
            <a:lvl9pPr marL="4114800" lvl="8" indent="-323850" algn="l" rtl="0">
              <a:lnSpc>
                <a:spcPct val="90000"/>
              </a:lnSpc>
              <a:spcBef>
                <a:spcPts val="400"/>
              </a:spcBef>
              <a:spcAft>
                <a:spcPts val="0"/>
              </a:spcAft>
              <a:buClr>
                <a:schemeClr val="dk1"/>
              </a:buClr>
              <a:buSzPts val="1500"/>
              <a:buChar char="•"/>
              <a:defRPr sz="1500"/>
            </a:lvl9pPr>
          </a:lstStyle>
          <a:p>
            <a:endParaRPr/>
          </a:p>
        </p:txBody>
      </p:sp>
      <p:sp>
        <p:nvSpPr>
          <p:cNvPr id="163" name="Google Shape;163;p17"/>
          <p:cNvSpPr txBox="1">
            <a:spLocks noGrp="1"/>
          </p:cNvSpPr>
          <p:nvPr>
            <p:ph type="body" idx="2"/>
          </p:nvPr>
        </p:nvSpPr>
        <p:spPr>
          <a:xfrm>
            <a:off x="629841" y="1543050"/>
            <a:ext cx="2949300" cy="2858700"/>
          </a:xfrm>
          <a:prstGeom prst="rect">
            <a:avLst/>
          </a:prstGeom>
          <a:noFill/>
          <a:ln>
            <a:noFill/>
          </a:ln>
        </p:spPr>
        <p:txBody>
          <a:bodyPr spcFirstLastPara="1" wrap="square" lIns="68575" tIns="34275" rIns="68575" bIns="34275" anchor="t" anchorCtr="0">
            <a:spAutoFit/>
          </a:bodyPr>
          <a:lstStyle>
            <a:lvl1pPr marL="457200" lvl="0" indent="-228600" algn="l" rtl="0">
              <a:lnSpc>
                <a:spcPct val="100000"/>
              </a:lnSpc>
              <a:spcBef>
                <a:spcPts val="800"/>
              </a:spcBef>
              <a:spcAft>
                <a:spcPts val="0"/>
              </a:spcAft>
              <a:buClr>
                <a:srgbClr val="535A6B"/>
              </a:buClr>
              <a:buSzPts val="1200"/>
              <a:buNone/>
              <a:defRPr sz="1200"/>
            </a:lvl1pPr>
            <a:lvl2pPr marL="914400" lvl="1" indent="-228600" algn="l" rtl="0">
              <a:lnSpc>
                <a:spcPct val="90000"/>
              </a:lnSpc>
              <a:spcBef>
                <a:spcPts val="400"/>
              </a:spcBef>
              <a:spcAft>
                <a:spcPts val="0"/>
              </a:spcAft>
              <a:buClr>
                <a:schemeClr val="dk1"/>
              </a:buClr>
              <a:buSzPts val="1100"/>
              <a:buNone/>
              <a:defRPr sz="1100"/>
            </a:lvl2pPr>
            <a:lvl3pPr marL="1371600" lvl="2" indent="-228600" algn="l" rtl="0">
              <a:lnSpc>
                <a:spcPct val="90000"/>
              </a:lnSpc>
              <a:spcBef>
                <a:spcPts val="400"/>
              </a:spcBef>
              <a:spcAft>
                <a:spcPts val="0"/>
              </a:spcAft>
              <a:buClr>
                <a:schemeClr val="dk1"/>
              </a:buClr>
              <a:buSzPts val="900"/>
              <a:buNone/>
              <a:defRPr sz="900"/>
            </a:lvl3pPr>
            <a:lvl4pPr marL="1828800" lvl="3" indent="-228600" algn="l" rtl="0">
              <a:lnSpc>
                <a:spcPct val="90000"/>
              </a:lnSpc>
              <a:spcBef>
                <a:spcPts val="400"/>
              </a:spcBef>
              <a:spcAft>
                <a:spcPts val="0"/>
              </a:spcAft>
              <a:buClr>
                <a:schemeClr val="dk1"/>
              </a:buClr>
              <a:buSzPts val="800"/>
              <a:buNone/>
              <a:defRPr sz="800"/>
            </a:lvl4pPr>
            <a:lvl5pPr marL="2286000" lvl="4" indent="-228600" algn="l" rtl="0">
              <a:lnSpc>
                <a:spcPct val="90000"/>
              </a:lnSpc>
              <a:spcBef>
                <a:spcPts val="400"/>
              </a:spcBef>
              <a:spcAft>
                <a:spcPts val="0"/>
              </a:spcAft>
              <a:buClr>
                <a:schemeClr val="dk1"/>
              </a:buClr>
              <a:buSzPts val="800"/>
              <a:buNone/>
              <a:defRPr sz="800"/>
            </a:lvl5pPr>
            <a:lvl6pPr marL="2743200" lvl="5" indent="-228600" algn="l" rtl="0">
              <a:lnSpc>
                <a:spcPct val="90000"/>
              </a:lnSpc>
              <a:spcBef>
                <a:spcPts val="400"/>
              </a:spcBef>
              <a:spcAft>
                <a:spcPts val="0"/>
              </a:spcAft>
              <a:buClr>
                <a:schemeClr val="dk1"/>
              </a:buClr>
              <a:buSzPts val="800"/>
              <a:buNone/>
              <a:defRPr sz="800"/>
            </a:lvl6pPr>
            <a:lvl7pPr marL="3200400" lvl="6" indent="-228600" algn="l" rtl="0">
              <a:lnSpc>
                <a:spcPct val="90000"/>
              </a:lnSpc>
              <a:spcBef>
                <a:spcPts val="400"/>
              </a:spcBef>
              <a:spcAft>
                <a:spcPts val="0"/>
              </a:spcAft>
              <a:buClr>
                <a:schemeClr val="dk1"/>
              </a:buClr>
              <a:buSzPts val="800"/>
              <a:buNone/>
              <a:defRPr sz="800"/>
            </a:lvl7pPr>
            <a:lvl8pPr marL="3657600" lvl="7" indent="-228600" algn="l" rtl="0">
              <a:lnSpc>
                <a:spcPct val="90000"/>
              </a:lnSpc>
              <a:spcBef>
                <a:spcPts val="400"/>
              </a:spcBef>
              <a:spcAft>
                <a:spcPts val="0"/>
              </a:spcAft>
              <a:buClr>
                <a:schemeClr val="dk1"/>
              </a:buClr>
              <a:buSzPts val="800"/>
              <a:buNone/>
              <a:defRPr sz="800"/>
            </a:lvl8pPr>
            <a:lvl9pPr marL="4114800" lvl="8" indent="-228600" algn="l" rtl="0">
              <a:lnSpc>
                <a:spcPct val="90000"/>
              </a:lnSpc>
              <a:spcBef>
                <a:spcPts val="400"/>
              </a:spcBef>
              <a:spcAft>
                <a:spcPts val="0"/>
              </a:spcAft>
              <a:buClr>
                <a:schemeClr val="dk1"/>
              </a:buClr>
              <a:buSzPts val="800"/>
              <a:buNone/>
              <a:defRPr sz="800"/>
            </a:lvl9pPr>
          </a:lstStyle>
          <a:p>
            <a:endParaRPr/>
          </a:p>
        </p:txBody>
      </p:sp>
      <p:sp>
        <p:nvSpPr>
          <p:cNvPr id="164" name="Google Shape;164;p17"/>
          <p:cNvSpPr txBox="1">
            <a:spLocks noGrp="1"/>
          </p:cNvSpPr>
          <p:nvPr>
            <p:ph type="dt" idx="10"/>
          </p:nvPr>
        </p:nvSpPr>
        <p:spPr>
          <a:xfrm>
            <a:off x="70111" y="4818125"/>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solidFill>
                  <a:schemeClr val="dk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65" name="Google Shape;165;p17"/>
          <p:cNvSpPr txBox="1">
            <a:spLocks noGrp="1"/>
          </p:cNvSpPr>
          <p:nvPr>
            <p:ph type="ftr" idx="11"/>
          </p:nvPr>
        </p:nvSpPr>
        <p:spPr>
          <a:xfrm>
            <a:off x="3028950" y="4818125"/>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solidFill>
                  <a:schemeClr val="dk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66" name="Google Shape;166;p17"/>
          <p:cNvSpPr txBox="1">
            <a:spLocks noGrp="1"/>
          </p:cNvSpPr>
          <p:nvPr>
            <p:ph type="sldNum" idx="12"/>
          </p:nvPr>
        </p:nvSpPr>
        <p:spPr>
          <a:xfrm>
            <a:off x="7016489" y="4816754"/>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sz="900">
                <a:solidFill>
                  <a:schemeClr val="dk1"/>
                </a:solidFill>
                <a:latin typeface="Arial"/>
                <a:ea typeface="Arial"/>
                <a:cs typeface="Arial"/>
                <a:sym typeface="Arial"/>
              </a:defRPr>
            </a:lvl1pPr>
            <a:lvl2pPr marL="0" lvl="1" indent="0" algn="r" rtl="0">
              <a:spcBef>
                <a:spcPts val="0"/>
              </a:spcBef>
              <a:buNone/>
              <a:defRPr sz="900">
                <a:solidFill>
                  <a:schemeClr val="dk1"/>
                </a:solidFill>
                <a:latin typeface="Arial"/>
                <a:ea typeface="Arial"/>
                <a:cs typeface="Arial"/>
                <a:sym typeface="Arial"/>
              </a:defRPr>
            </a:lvl2pPr>
            <a:lvl3pPr marL="0" lvl="2" indent="0" algn="r" rtl="0">
              <a:spcBef>
                <a:spcPts val="0"/>
              </a:spcBef>
              <a:buNone/>
              <a:defRPr sz="900">
                <a:solidFill>
                  <a:schemeClr val="dk1"/>
                </a:solidFill>
                <a:latin typeface="Arial"/>
                <a:ea typeface="Arial"/>
                <a:cs typeface="Arial"/>
                <a:sym typeface="Arial"/>
              </a:defRPr>
            </a:lvl3pPr>
            <a:lvl4pPr marL="0" lvl="3" indent="0" algn="r" rtl="0">
              <a:spcBef>
                <a:spcPts val="0"/>
              </a:spcBef>
              <a:buNone/>
              <a:defRPr sz="900">
                <a:solidFill>
                  <a:schemeClr val="dk1"/>
                </a:solidFill>
                <a:latin typeface="Arial"/>
                <a:ea typeface="Arial"/>
                <a:cs typeface="Arial"/>
                <a:sym typeface="Arial"/>
              </a:defRPr>
            </a:lvl4pPr>
            <a:lvl5pPr marL="0" lvl="4" indent="0" algn="r" rtl="0">
              <a:spcBef>
                <a:spcPts val="0"/>
              </a:spcBef>
              <a:buNone/>
              <a:defRPr sz="900">
                <a:solidFill>
                  <a:schemeClr val="dk1"/>
                </a:solidFill>
                <a:latin typeface="Arial"/>
                <a:ea typeface="Arial"/>
                <a:cs typeface="Arial"/>
                <a:sym typeface="Arial"/>
              </a:defRPr>
            </a:lvl5pPr>
            <a:lvl6pPr marL="0" lvl="5" indent="0" algn="r" rtl="0">
              <a:spcBef>
                <a:spcPts val="0"/>
              </a:spcBef>
              <a:buNone/>
              <a:defRPr sz="900">
                <a:solidFill>
                  <a:schemeClr val="dk1"/>
                </a:solidFill>
                <a:latin typeface="Arial"/>
                <a:ea typeface="Arial"/>
                <a:cs typeface="Arial"/>
                <a:sym typeface="Arial"/>
              </a:defRPr>
            </a:lvl6pPr>
            <a:lvl7pPr marL="0" lvl="6" indent="0" algn="r" rtl="0">
              <a:spcBef>
                <a:spcPts val="0"/>
              </a:spcBef>
              <a:buNone/>
              <a:defRPr sz="900">
                <a:solidFill>
                  <a:schemeClr val="dk1"/>
                </a:solidFill>
                <a:latin typeface="Arial"/>
                <a:ea typeface="Arial"/>
                <a:cs typeface="Arial"/>
                <a:sym typeface="Arial"/>
              </a:defRPr>
            </a:lvl7pPr>
            <a:lvl8pPr marL="0" lvl="7" indent="0" algn="r" rtl="0">
              <a:spcBef>
                <a:spcPts val="0"/>
              </a:spcBef>
              <a:buNone/>
              <a:defRPr sz="900">
                <a:solidFill>
                  <a:schemeClr val="dk1"/>
                </a:solidFill>
                <a:latin typeface="Arial"/>
                <a:ea typeface="Arial"/>
                <a:cs typeface="Arial"/>
                <a:sym typeface="Arial"/>
              </a:defRPr>
            </a:lvl8pPr>
            <a:lvl9pPr marL="0" lvl="8" indent="0" algn="r" rtl="0">
              <a:spcBef>
                <a:spcPts val="0"/>
              </a:spcBef>
              <a:buNone/>
              <a:defRPr sz="9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167"/>
        <p:cNvGrpSpPr/>
        <p:nvPr/>
      </p:nvGrpSpPr>
      <p:grpSpPr>
        <a:xfrm>
          <a:off x="0" y="0"/>
          <a:ext cx="0" cy="0"/>
          <a:chOff x="0" y="0"/>
          <a:chExt cx="0" cy="0"/>
        </a:xfrm>
      </p:grpSpPr>
      <p:sp>
        <p:nvSpPr>
          <p:cNvPr id="168" name="Google Shape;168;p18"/>
          <p:cNvSpPr txBox="1">
            <a:spLocks noGrp="1"/>
          </p:cNvSpPr>
          <p:nvPr>
            <p:ph type="title"/>
          </p:nvPr>
        </p:nvSpPr>
        <p:spPr>
          <a:xfrm>
            <a:off x="629841" y="809003"/>
            <a:ext cx="2949300" cy="734100"/>
          </a:xfrm>
          <a:prstGeom prst="rect">
            <a:avLst/>
          </a:prstGeom>
          <a:noFill/>
          <a:ln>
            <a:noFill/>
          </a:ln>
        </p:spPr>
        <p:txBody>
          <a:bodyPr spcFirstLastPara="1" wrap="square" lIns="68575" tIns="34275" rIns="68575" bIns="34275" anchor="b" anchorCtr="0">
            <a:spAutoFit/>
          </a:bodyPr>
          <a:lstStyle>
            <a:lvl1pPr lvl="0" algn="l" rtl="0">
              <a:lnSpc>
                <a:spcPct val="90000"/>
              </a:lnSpc>
              <a:spcBef>
                <a:spcPts val="0"/>
              </a:spcBef>
              <a:spcAft>
                <a:spcPts val="0"/>
              </a:spcAft>
              <a:buClr>
                <a:srgbClr val="244B74"/>
              </a:buClr>
              <a:buSzPts val="2400"/>
              <a:buFont typeface="Arial"/>
              <a:buNone/>
              <a:defRPr sz="2400">
                <a:solidFill>
                  <a:srgbClr val="244B74"/>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69" name="Google Shape;169;p18"/>
          <p:cNvSpPr>
            <a:spLocks noGrp="1"/>
          </p:cNvSpPr>
          <p:nvPr>
            <p:ph type="pic" idx="2"/>
          </p:nvPr>
        </p:nvSpPr>
        <p:spPr>
          <a:xfrm>
            <a:off x="3887391" y="740569"/>
            <a:ext cx="4629300" cy="438600"/>
          </a:xfrm>
          <a:prstGeom prst="rect">
            <a:avLst/>
          </a:prstGeom>
          <a:noFill/>
          <a:ln>
            <a:noFill/>
          </a:ln>
        </p:spPr>
      </p:sp>
      <p:sp>
        <p:nvSpPr>
          <p:cNvPr id="170" name="Google Shape;170;p18"/>
          <p:cNvSpPr txBox="1">
            <a:spLocks noGrp="1"/>
          </p:cNvSpPr>
          <p:nvPr>
            <p:ph type="body" idx="1"/>
          </p:nvPr>
        </p:nvSpPr>
        <p:spPr>
          <a:xfrm>
            <a:off x="629841" y="1543050"/>
            <a:ext cx="2949300" cy="2858700"/>
          </a:xfrm>
          <a:prstGeom prst="rect">
            <a:avLst/>
          </a:prstGeom>
          <a:noFill/>
          <a:ln>
            <a:noFill/>
          </a:ln>
        </p:spPr>
        <p:txBody>
          <a:bodyPr spcFirstLastPara="1" wrap="square" lIns="68575" tIns="34275" rIns="68575" bIns="34275" anchor="t" anchorCtr="0">
            <a:spAutoFit/>
          </a:bodyPr>
          <a:lstStyle>
            <a:lvl1pPr marL="457200" lvl="0" indent="-228600" algn="l" rtl="0">
              <a:lnSpc>
                <a:spcPct val="100000"/>
              </a:lnSpc>
              <a:spcBef>
                <a:spcPts val="800"/>
              </a:spcBef>
              <a:spcAft>
                <a:spcPts val="0"/>
              </a:spcAft>
              <a:buClr>
                <a:srgbClr val="535A6B"/>
              </a:buClr>
              <a:buSzPts val="1200"/>
              <a:buNone/>
              <a:defRPr sz="1200"/>
            </a:lvl1pPr>
            <a:lvl2pPr marL="914400" lvl="1" indent="-228600" algn="l" rtl="0">
              <a:lnSpc>
                <a:spcPct val="90000"/>
              </a:lnSpc>
              <a:spcBef>
                <a:spcPts val="400"/>
              </a:spcBef>
              <a:spcAft>
                <a:spcPts val="0"/>
              </a:spcAft>
              <a:buClr>
                <a:schemeClr val="dk1"/>
              </a:buClr>
              <a:buSzPts val="1100"/>
              <a:buNone/>
              <a:defRPr sz="1100"/>
            </a:lvl2pPr>
            <a:lvl3pPr marL="1371600" lvl="2" indent="-228600" algn="l" rtl="0">
              <a:lnSpc>
                <a:spcPct val="90000"/>
              </a:lnSpc>
              <a:spcBef>
                <a:spcPts val="400"/>
              </a:spcBef>
              <a:spcAft>
                <a:spcPts val="0"/>
              </a:spcAft>
              <a:buClr>
                <a:schemeClr val="dk1"/>
              </a:buClr>
              <a:buSzPts val="900"/>
              <a:buNone/>
              <a:defRPr sz="900"/>
            </a:lvl3pPr>
            <a:lvl4pPr marL="1828800" lvl="3" indent="-228600" algn="l" rtl="0">
              <a:lnSpc>
                <a:spcPct val="90000"/>
              </a:lnSpc>
              <a:spcBef>
                <a:spcPts val="400"/>
              </a:spcBef>
              <a:spcAft>
                <a:spcPts val="0"/>
              </a:spcAft>
              <a:buClr>
                <a:schemeClr val="dk1"/>
              </a:buClr>
              <a:buSzPts val="800"/>
              <a:buNone/>
              <a:defRPr sz="800"/>
            </a:lvl4pPr>
            <a:lvl5pPr marL="2286000" lvl="4" indent="-228600" algn="l" rtl="0">
              <a:lnSpc>
                <a:spcPct val="90000"/>
              </a:lnSpc>
              <a:spcBef>
                <a:spcPts val="400"/>
              </a:spcBef>
              <a:spcAft>
                <a:spcPts val="0"/>
              </a:spcAft>
              <a:buClr>
                <a:schemeClr val="dk1"/>
              </a:buClr>
              <a:buSzPts val="800"/>
              <a:buNone/>
              <a:defRPr sz="800"/>
            </a:lvl5pPr>
            <a:lvl6pPr marL="2743200" lvl="5" indent="-228600" algn="l" rtl="0">
              <a:lnSpc>
                <a:spcPct val="90000"/>
              </a:lnSpc>
              <a:spcBef>
                <a:spcPts val="400"/>
              </a:spcBef>
              <a:spcAft>
                <a:spcPts val="0"/>
              </a:spcAft>
              <a:buClr>
                <a:schemeClr val="dk1"/>
              </a:buClr>
              <a:buSzPts val="800"/>
              <a:buNone/>
              <a:defRPr sz="800"/>
            </a:lvl6pPr>
            <a:lvl7pPr marL="3200400" lvl="6" indent="-228600" algn="l" rtl="0">
              <a:lnSpc>
                <a:spcPct val="90000"/>
              </a:lnSpc>
              <a:spcBef>
                <a:spcPts val="400"/>
              </a:spcBef>
              <a:spcAft>
                <a:spcPts val="0"/>
              </a:spcAft>
              <a:buClr>
                <a:schemeClr val="dk1"/>
              </a:buClr>
              <a:buSzPts val="800"/>
              <a:buNone/>
              <a:defRPr sz="800"/>
            </a:lvl7pPr>
            <a:lvl8pPr marL="3657600" lvl="7" indent="-228600" algn="l" rtl="0">
              <a:lnSpc>
                <a:spcPct val="90000"/>
              </a:lnSpc>
              <a:spcBef>
                <a:spcPts val="400"/>
              </a:spcBef>
              <a:spcAft>
                <a:spcPts val="0"/>
              </a:spcAft>
              <a:buClr>
                <a:schemeClr val="dk1"/>
              </a:buClr>
              <a:buSzPts val="800"/>
              <a:buNone/>
              <a:defRPr sz="800"/>
            </a:lvl8pPr>
            <a:lvl9pPr marL="4114800" lvl="8" indent="-228600" algn="l" rtl="0">
              <a:lnSpc>
                <a:spcPct val="90000"/>
              </a:lnSpc>
              <a:spcBef>
                <a:spcPts val="400"/>
              </a:spcBef>
              <a:spcAft>
                <a:spcPts val="0"/>
              </a:spcAft>
              <a:buClr>
                <a:schemeClr val="dk1"/>
              </a:buClr>
              <a:buSzPts val="800"/>
              <a:buNone/>
              <a:defRPr sz="800"/>
            </a:lvl9pPr>
          </a:lstStyle>
          <a:p>
            <a:endParaRPr/>
          </a:p>
        </p:txBody>
      </p:sp>
      <p:sp>
        <p:nvSpPr>
          <p:cNvPr id="171" name="Google Shape;171;p18"/>
          <p:cNvSpPr txBox="1">
            <a:spLocks noGrp="1"/>
          </p:cNvSpPr>
          <p:nvPr>
            <p:ph type="dt" idx="10"/>
          </p:nvPr>
        </p:nvSpPr>
        <p:spPr>
          <a:xfrm>
            <a:off x="70111" y="4818125"/>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solidFill>
                  <a:schemeClr val="dk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72" name="Google Shape;172;p18"/>
          <p:cNvSpPr txBox="1">
            <a:spLocks noGrp="1"/>
          </p:cNvSpPr>
          <p:nvPr>
            <p:ph type="ftr" idx="11"/>
          </p:nvPr>
        </p:nvSpPr>
        <p:spPr>
          <a:xfrm>
            <a:off x="3028950" y="4818125"/>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solidFill>
                  <a:schemeClr val="dk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73" name="Google Shape;173;p18"/>
          <p:cNvSpPr txBox="1">
            <a:spLocks noGrp="1"/>
          </p:cNvSpPr>
          <p:nvPr>
            <p:ph type="sldNum" idx="12"/>
          </p:nvPr>
        </p:nvSpPr>
        <p:spPr>
          <a:xfrm>
            <a:off x="7016489" y="4816754"/>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sz="900">
                <a:solidFill>
                  <a:schemeClr val="dk1"/>
                </a:solidFill>
                <a:latin typeface="Arial"/>
                <a:ea typeface="Arial"/>
                <a:cs typeface="Arial"/>
                <a:sym typeface="Arial"/>
              </a:defRPr>
            </a:lvl1pPr>
            <a:lvl2pPr marL="0" lvl="1" indent="0" algn="r" rtl="0">
              <a:spcBef>
                <a:spcPts val="0"/>
              </a:spcBef>
              <a:buNone/>
              <a:defRPr sz="900">
                <a:solidFill>
                  <a:schemeClr val="dk1"/>
                </a:solidFill>
                <a:latin typeface="Arial"/>
                <a:ea typeface="Arial"/>
                <a:cs typeface="Arial"/>
                <a:sym typeface="Arial"/>
              </a:defRPr>
            </a:lvl2pPr>
            <a:lvl3pPr marL="0" lvl="2" indent="0" algn="r" rtl="0">
              <a:spcBef>
                <a:spcPts val="0"/>
              </a:spcBef>
              <a:buNone/>
              <a:defRPr sz="900">
                <a:solidFill>
                  <a:schemeClr val="dk1"/>
                </a:solidFill>
                <a:latin typeface="Arial"/>
                <a:ea typeface="Arial"/>
                <a:cs typeface="Arial"/>
                <a:sym typeface="Arial"/>
              </a:defRPr>
            </a:lvl3pPr>
            <a:lvl4pPr marL="0" lvl="3" indent="0" algn="r" rtl="0">
              <a:spcBef>
                <a:spcPts val="0"/>
              </a:spcBef>
              <a:buNone/>
              <a:defRPr sz="900">
                <a:solidFill>
                  <a:schemeClr val="dk1"/>
                </a:solidFill>
                <a:latin typeface="Arial"/>
                <a:ea typeface="Arial"/>
                <a:cs typeface="Arial"/>
                <a:sym typeface="Arial"/>
              </a:defRPr>
            </a:lvl4pPr>
            <a:lvl5pPr marL="0" lvl="4" indent="0" algn="r" rtl="0">
              <a:spcBef>
                <a:spcPts val="0"/>
              </a:spcBef>
              <a:buNone/>
              <a:defRPr sz="900">
                <a:solidFill>
                  <a:schemeClr val="dk1"/>
                </a:solidFill>
                <a:latin typeface="Arial"/>
                <a:ea typeface="Arial"/>
                <a:cs typeface="Arial"/>
                <a:sym typeface="Arial"/>
              </a:defRPr>
            </a:lvl5pPr>
            <a:lvl6pPr marL="0" lvl="5" indent="0" algn="r" rtl="0">
              <a:spcBef>
                <a:spcPts val="0"/>
              </a:spcBef>
              <a:buNone/>
              <a:defRPr sz="900">
                <a:solidFill>
                  <a:schemeClr val="dk1"/>
                </a:solidFill>
                <a:latin typeface="Arial"/>
                <a:ea typeface="Arial"/>
                <a:cs typeface="Arial"/>
                <a:sym typeface="Arial"/>
              </a:defRPr>
            </a:lvl6pPr>
            <a:lvl7pPr marL="0" lvl="6" indent="0" algn="r" rtl="0">
              <a:spcBef>
                <a:spcPts val="0"/>
              </a:spcBef>
              <a:buNone/>
              <a:defRPr sz="900">
                <a:solidFill>
                  <a:schemeClr val="dk1"/>
                </a:solidFill>
                <a:latin typeface="Arial"/>
                <a:ea typeface="Arial"/>
                <a:cs typeface="Arial"/>
                <a:sym typeface="Arial"/>
              </a:defRPr>
            </a:lvl7pPr>
            <a:lvl8pPr marL="0" lvl="7" indent="0" algn="r" rtl="0">
              <a:spcBef>
                <a:spcPts val="0"/>
              </a:spcBef>
              <a:buNone/>
              <a:defRPr sz="900">
                <a:solidFill>
                  <a:schemeClr val="dk1"/>
                </a:solidFill>
                <a:latin typeface="Arial"/>
                <a:ea typeface="Arial"/>
                <a:cs typeface="Arial"/>
                <a:sym typeface="Arial"/>
              </a:defRPr>
            </a:lvl8pPr>
            <a:lvl9pPr marL="0" lvl="8" indent="0" algn="r" rtl="0">
              <a:spcBef>
                <a:spcPts val="0"/>
              </a:spcBef>
              <a:buNone/>
              <a:defRPr sz="9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Title and Vertical Text" type="vertTx">
  <p:cSld name="VERTICAL_TEXT">
    <p:spTree>
      <p:nvGrpSpPr>
        <p:cNvPr id="1" name="Shape 174"/>
        <p:cNvGrpSpPr/>
        <p:nvPr/>
      </p:nvGrpSpPr>
      <p:grpSpPr>
        <a:xfrm>
          <a:off x="0" y="0"/>
          <a:ext cx="0" cy="0"/>
          <a:chOff x="0" y="0"/>
          <a:chExt cx="0" cy="0"/>
        </a:xfrm>
      </p:grpSpPr>
      <p:sp>
        <p:nvSpPr>
          <p:cNvPr id="175" name="Google Shape;175;p19"/>
          <p:cNvSpPr txBox="1">
            <a:spLocks noGrp="1"/>
          </p:cNvSpPr>
          <p:nvPr>
            <p:ph type="title"/>
          </p:nvPr>
        </p:nvSpPr>
        <p:spPr>
          <a:xfrm>
            <a:off x="3676454" y="828108"/>
            <a:ext cx="5112600" cy="484800"/>
          </a:xfrm>
          <a:prstGeom prst="rect">
            <a:avLst/>
          </a:prstGeom>
          <a:noFill/>
          <a:ln>
            <a:noFill/>
          </a:ln>
        </p:spPr>
        <p:txBody>
          <a:bodyPr spcFirstLastPara="1" wrap="square" lIns="68575" tIns="34275" rIns="68575" bIns="34275" anchor="ctr" anchorCtr="0">
            <a:spAutoFit/>
          </a:bodyPr>
          <a:lstStyle>
            <a:lvl1pPr lvl="0" algn="l" rtl="0">
              <a:lnSpc>
                <a:spcPct val="90000"/>
              </a:lnSpc>
              <a:spcBef>
                <a:spcPts val="0"/>
              </a:spcBef>
              <a:spcAft>
                <a:spcPts val="0"/>
              </a:spcAft>
              <a:buClr>
                <a:srgbClr val="535A6B"/>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76" name="Google Shape;176;p19"/>
          <p:cNvSpPr txBox="1">
            <a:spLocks noGrp="1"/>
          </p:cNvSpPr>
          <p:nvPr>
            <p:ph type="body" idx="1"/>
          </p:nvPr>
        </p:nvSpPr>
        <p:spPr>
          <a:xfrm rot="5400000">
            <a:off x="6042332" y="-704767"/>
            <a:ext cx="276900" cy="5008500"/>
          </a:xfrm>
          <a:prstGeom prst="rect">
            <a:avLst/>
          </a:prstGeom>
          <a:noFill/>
          <a:ln>
            <a:noFill/>
          </a:ln>
        </p:spPr>
        <p:txBody>
          <a:bodyPr spcFirstLastPara="1" wrap="square" lIns="68575" tIns="34275" rIns="68575" bIns="34275" anchor="t" anchorCtr="0">
            <a:spAutoFit/>
          </a:bodyPr>
          <a:lstStyle>
            <a:lvl1pPr marL="457200" lvl="0" indent="-228600" algn="l" rtl="0">
              <a:lnSpc>
                <a:spcPct val="100000"/>
              </a:lnSpc>
              <a:spcBef>
                <a:spcPts val="800"/>
              </a:spcBef>
              <a:spcAft>
                <a:spcPts val="0"/>
              </a:spcAft>
              <a:buClr>
                <a:srgbClr val="535A6B"/>
              </a:buClr>
              <a:buSzPts val="1400"/>
              <a:buNone/>
              <a:defRPr/>
            </a:lvl1pPr>
            <a:lvl2pPr marL="914400" lvl="1" indent="-228600" algn="l" rtl="0">
              <a:lnSpc>
                <a:spcPct val="90000"/>
              </a:lnSpc>
              <a:spcBef>
                <a:spcPts val="400"/>
              </a:spcBef>
              <a:spcAft>
                <a:spcPts val="0"/>
              </a:spcAft>
              <a:buClr>
                <a:schemeClr val="dk1"/>
              </a:buClr>
              <a:buSzPts val="1400"/>
              <a:buNone/>
              <a:defRPr/>
            </a:lvl2pPr>
            <a:lvl3pPr marL="1371600" lvl="2" indent="-228600" algn="l" rtl="0">
              <a:lnSpc>
                <a:spcPct val="90000"/>
              </a:lnSpc>
              <a:spcBef>
                <a:spcPts val="400"/>
              </a:spcBef>
              <a:spcAft>
                <a:spcPts val="0"/>
              </a:spcAft>
              <a:buClr>
                <a:schemeClr val="dk1"/>
              </a:buClr>
              <a:buSzPts val="1400"/>
              <a:buNone/>
              <a:defRPr/>
            </a:lvl3pPr>
            <a:lvl4pPr marL="1828800" lvl="3" indent="-228600" algn="l" rtl="0">
              <a:lnSpc>
                <a:spcPct val="90000"/>
              </a:lnSpc>
              <a:spcBef>
                <a:spcPts val="400"/>
              </a:spcBef>
              <a:spcAft>
                <a:spcPts val="0"/>
              </a:spcAft>
              <a:buClr>
                <a:schemeClr val="dk1"/>
              </a:buClr>
              <a:buSzPts val="1400"/>
              <a:buNone/>
              <a:defRPr/>
            </a:lvl4pPr>
            <a:lvl5pPr marL="2286000" lvl="4" indent="-228600" algn="l" rtl="0">
              <a:lnSpc>
                <a:spcPct val="90000"/>
              </a:lnSpc>
              <a:spcBef>
                <a:spcPts val="400"/>
              </a:spcBef>
              <a:spcAft>
                <a:spcPts val="0"/>
              </a:spcAft>
              <a:buClr>
                <a:schemeClr val="dk1"/>
              </a:buClr>
              <a:buSzPts val="1400"/>
              <a:buNone/>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77" name="Google Shape;177;p19"/>
          <p:cNvSpPr txBox="1">
            <a:spLocks noGrp="1"/>
          </p:cNvSpPr>
          <p:nvPr>
            <p:ph type="dt" idx="10"/>
          </p:nvPr>
        </p:nvSpPr>
        <p:spPr>
          <a:xfrm>
            <a:off x="70111" y="4818125"/>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solidFill>
                  <a:schemeClr val="dk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78" name="Google Shape;178;p19"/>
          <p:cNvSpPr txBox="1">
            <a:spLocks noGrp="1"/>
          </p:cNvSpPr>
          <p:nvPr>
            <p:ph type="ftr" idx="11"/>
          </p:nvPr>
        </p:nvSpPr>
        <p:spPr>
          <a:xfrm>
            <a:off x="3028950" y="4818125"/>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solidFill>
                  <a:schemeClr val="dk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79" name="Google Shape;179;p19"/>
          <p:cNvSpPr txBox="1">
            <a:spLocks noGrp="1"/>
          </p:cNvSpPr>
          <p:nvPr>
            <p:ph type="sldNum" idx="12"/>
          </p:nvPr>
        </p:nvSpPr>
        <p:spPr>
          <a:xfrm>
            <a:off x="7016489" y="4816754"/>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sz="900">
                <a:solidFill>
                  <a:schemeClr val="dk1"/>
                </a:solidFill>
                <a:latin typeface="Arial"/>
                <a:ea typeface="Arial"/>
                <a:cs typeface="Arial"/>
                <a:sym typeface="Arial"/>
              </a:defRPr>
            </a:lvl1pPr>
            <a:lvl2pPr marL="0" lvl="1" indent="0" algn="r" rtl="0">
              <a:spcBef>
                <a:spcPts val="0"/>
              </a:spcBef>
              <a:buNone/>
              <a:defRPr sz="900">
                <a:solidFill>
                  <a:schemeClr val="dk1"/>
                </a:solidFill>
                <a:latin typeface="Arial"/>
                <a:ea typeface="Arial"/>
                <a:cs typeface="Arial"/>
                <a:sym typeface="Arial"/>
              </a:defRPr>
            </a:lvl2pPr>
            <a:lvl3pPr marL="0" lvl="2" indent="0" algn="r" rtl="0">
              <a:spcBef>
                <a:spcPts val="0"/>
              </a:spcBef>
              <a:buNone/>
              <a:defRPr sz="900">
                <a:solidFill>
                  <a:schemeClr val="dk1"/>
                </a:solidFill>
                <a:latin typeface="Arial"/>
                <a:ea typeface="Arial"/>
                <a:cs typeface="Arial"/>
                <a:sym typeface="Arial"/>
              </a:defRPr>
            </a:lvl3pPr>
            <a:lvl4pPr marL="0" lvl="3" indent="0" algn="r" rtl="0">
              <a:spcBef>
                <a:spcPts val="0"/>
              </a:spcBef>
              <a:buNone/>
              <a:defRPr sz="900">
                <a:solidFill>
                  <a:schemeClr val="dk1"/>
                </a:solidFill>
                <a:latin typeface="Arial"/>
                <a:ea typeface="Arial"/>
                <a:cs typeface="Arial"/>
                <a:sym typeface="Arial"/>
              </a:defRPr>
            </a:lvl4pPr>
            <a:lvl5pPr marL="0" lvl="4" indent="0" algn="r" rtl="0">
              <a:spcBef>
                <a:spcPts val="0"/>
              </a:spcBef>
              <a:buNone/>
              <a:defRPr sz="900">
                <a:solidFill>
                  <a:schemeClr val="dk1"/>
                </a:solidFill>
                <a:latin typeface="Arial"/>
                <a:ea typeface="Arial"/>
                <a:cs typeface="Arial"/>
                <a:sym typeface="Arial"/>
              </a:defRPr>
            </a:lvl5pPr>
            <a:lvl6pPr marL="0" lvl="5" indent="0" algn="r" rtl="0">
              <a:spcBef>
                <a:spcPts val="0"/>
              </a:spcBef>
              <a:buNone/>
              <a:defRPr sz="900">
                <a:solidFill>
                  <a:schemeClr val="dk1"/>
                </a:solidFill>
                <a:latin typeface="Arial"/>
                <a:ea typeface="Arial"/>
                <a:cs typeface="Arial"/>
                <a:sym typeface="Arial"/>
              </a:defRPr>
            </a:lvl6pPr>
            <a:lvl7pPr marL="0" lvl="6" indent="0" algn="r" rtl="0">
              <a:spcBef>
                <a:spcPts val="0"/>
              </a:spcBef>
              <a:buNone/>
              <a:defRPr sz="900">
                <a:solidFill>
                  <a:schemeClr val="dk1"/>
                </a:solidFill>
                <a:latin typeface="Arial"/>
                <a:ea typeface="Arial"/>
                <a:cs typeface="Arial"/>
                <a:sym typeface="Arial"/>
              </a:defRPr>
            </a:lvl7pPr>
            <a:lvl8pPr marL="0" lvl="7" indent="0" algn="r" rtl="0">
              <a:spcBef>
                <a:spcPts val="0"/>
              </a:spcBef>
              <a:buNone/>
              <a:defRPr sz="900">
                <a:solidFill>
                  <a:schemeClr val="dk1"/>
                </a:solidFill>
                <a:latin typeface="Arial"/>
                <a:ea typeface="Arial"/>
                <a:cs typeface="Arial"/>
                <a:sym typeface="Arial"/>
              </a:defRPr>
            </a:lvl8pPr>
            <a:lvl9pPr marL="0" lvl="8" indent="0" algn="r" rtl="0">
              <a:spcBef>
                <a:spcPts val="0"/>
              </a:spcBef>
              <a:buNone/>
              <a:defRPr sz="9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_TITLE_AND_VERTICAL_TEXT">
    <p:spTree>
      <p:nvGrpSpPr>
        <p:cNvPr id="1" name="Shape 180"/>
        <p:cNvGrpSpPr/>
        <p:nvPr/>
      </p:nvGrpSpPr>
      <p:grpSpPr>
        <a:xfrm>
          <a:off x="0" y="0"/>
          <a:ext cx="0" cy="0"/>
          <a:chOff x="0" y="0"/>
          <a:chExt cx="0" cy="0"/>
        </a:xfrm>
      </p:grpSpPr>
      <p:sp>
        <p:nvSpPr>
          <p:cNvPr id="181" name="Google Shape;181;p20"/>
          <p:cNvSpPr txBox="1">
            <a:spLocks noGrp="1"/>
          </p:cNvSpPr>
          <p:nvPr>
            <p:ph type="title"/>
          </p:nvPr>
        </p:nvSpPr>
        <p:spPr>
          <a:xfrm rot="5400000">
            <a:off x="5350031" y="1962844"/>
            <a:ext cx="4359000" cy="981000"/>
          </a:xfrm>
          <a:prstGeom prst="rect">
            <a:avLst/>
          </a:prstGeom>
          <a:noFill/>
          <a:ln>
            <a:noFill/>
          </a:ln>
        </p:spPr>
        <p:txBody>
          <a:bodyPr spcFirstLastPara="1" wrap="square" lIns="68575" tIns="34275" rIns="68575" bIns="34275" anchor="ctr" anchorCtr="0">
            <a:spAutoFit/>
          </a:bodyPr>
          <a:lstStyle>
            <a:lvl1pPr lvl="0" algn="l" rtl="0">
              <a:lnSpc>
                <a:spcPct val="90000"/>
              </a:lnSpc>
              <a:spcBef>
                <a:spcPts val="0"/>
              </a:spcBef>
              <a:spcAft>
                <a:spcPts val="0"/>
              </a:spcAft>
              <a:buClr>
                <a:srgbClr val="244B74"/>
              </a:buClr>
              <a:buSzPts val="3000"/>
              <a:buFont typeface="Arial"/>
              <a:buNone/>
              <a:defRPr>
                <a:solidFill>
                  <a:srgbClr val="244B74"/>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82" name="Google Shape;182;p20"/>
          <p:cNvSpPr txBox="1">
            <a:spLocks noGrp="1"/>
          </p:cNvSpPr>
          <p:nvPr>
            <p:ph type="body" idx="1"/>
          </p:nvPr>
        </p:nvSpPr>
        <p:spPr>
          <a:xfrm rot="5400000">
            <a:off x="1349475" y="-447056"/>
            <a:ext cx="4359000" cy="5800800"/>
          </a:xfrm>
          <a:prstGeom prst="rect">
            <a:avLst/>
          </a:prstGeom>
          <a:noFill/>
          <a:ln>
            <a:noFill/>
          </a:ln>
        </p:spPr>
        <p:txBody>
          <a:bodyPr spcFirstLastPara="1" wrap="square" lIns="68575" tIns="34275" rIns="68575" bIns="34275" anchor="t" anchorCtr="0">
            <a:spAutoFit/>
          </a:bodyPr>
          <a:lstStyle>
            <a:lvl1pPr marL="457200" lvl="0" indent="-228600" algn="l" rtl="0">
              <a:lnSpc>
                <a:spcPct val="100000"/>
              </a:lnSpc>
              <a:spcBef>
                <a:spcPts val="800"/>
              </a:spcBef>
              <a:spcAft>
                <a:spcPts val="0"/>
              </a:spcAft>
              <a:buClr>
                <a:srgbClr val="535A6B"/>
              </a:buClr>
              <a:buSzPts val="1400"/>
              <a:buNone/>
              <a:defRPr/>
            </a:lvl1pPr>
            <a:lvl2pPr marL="914400" lvl="1" indent="-228600" algn="l" rtl="0">
              <a:lnSpc>
                <a:spcPct val="90000"/>
              </a:lnSpc>
              <a:spcBef>
                <a:spcPts val="400"/>
              </a:spcBef>
              <a:spcAft>
                <a:spcPts val="0"/>
              </a:spcAft>
              <a:buClr>
                <a:schemeClr val="dk1"/>
              </a:buClr>
              <a:buSzPts val="1400"/>
              <a:buNone/>
              <a:defRPr/>
            </a:lvl2pPr>
            <a:lvl3pPr marL="1371600" lvl="2" indent="-228600" algn="l" rtl="0">
              <a:lnSpc>
                <a:spcPct val="90000"/>
              </a:lnSpc>
              <a:spcBef>
                <a:spcPts val="400"/>
              </a:spcBef>
              <a:spcAft>
                <a:spcPts val="0"/>
              </a:spcAft>
              <a:buClr>
                <a:schemeClr val="dk1"/>
              </a:buClr>
              <a:buSzPts val="1400"/>
              <a:buNone/>
              <a:defRPr/>
            </a:lvl3pPr>
            <a:lvl4pPr marL="1828800" lvl="3" indent="-228600" algn="l" rtl="0">
              <a:lnSpc>
                <a:spcPct val="90000"/>
              </a:lnSpc>
              <a:spcBef>
                <a:spcPts val="400"/>
              </a:spcBef>
              <a:spcAft>
                <a:spcPts val="0"/>
              </a:spcAft>
              <a:buClr>
                <a:schemeClr val="dk1"/>
              </a:buClr>
              <a:buSzPts val="1400"/>
              <a:buNone/>
              <a:defRPr/>
            </a:lvl4pPr>
            <a:lvl5pPr marL="2286000" lvl="4" indent="-228600" algn="l" rtl="0">
              <a:lnSpc>
                <a:spcPct val="90000"/>
              </a:lnSpc>
              <a:spcBef>
                <a:spcPts val="400"/>
              </a:spcBef>
              <a:spcAft>
                <a:spcPts val="0"/>
              </a:spcAft>
              <a:buClr>
                <a:schemeClr val="dk1"/>
              </a:buClr>
              <a:buSzPts val="1400"/>
              <a:buNone/>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83" name="Google Shape;183;p20"/>
          <p:cNvSpPr txBox="1">
            <a:spLocks noGrp="1"/>
          </p:cNvSpPr>
          <p:nvPr>
            <p:ph type="dt" idx="10"/>
          </p:nvPr>
        </p:nvSpPr>
        <p:spPr>
          <a:xfrm>
            <a:off x="70111" y="4818125"/>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solidFill>
                  <a:schemeClr val="dk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84" name="Google Shape;184;p20"/>
          <p:cNvSpPr txBox="1">
            <a:spLocks noGrp="1"/>
          </p:cNvSpPr>
          <p:nvPr>
            <p:ph type="ftr" idx="11"/>
          </p:nvPr>
        </p:nvSpPr>
        <p:spPr>
          <a:xfrm>
            <a:off x="3028950" y="4818125"/>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solidFill>
                  <a:schemeClr val="dk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85" name="Google Shape;185;p20"/>
          <p:cNvSpPr txBox="1">
            <a:spLocks noGrp="1"/>
          </p:cNvSpPr>
          <p:nvPr>
            <p:ph type="sldNum" idx="12"/>
          </p:nvPr>
        </p:nvSpPr>
        <p:spPr>
          <a:xfrm>
            <a:off x="7016489" y="4816754"/>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sz="900">
                <a:solidFill>
                  <a:schemeClr val="dk1"/>
                </a:solidFill>
                <a:latin typeface="Arial"/>
                <a:ea typeface="Arial"/>
                <a:cs typeface="Arial"/>
                <a:sym typeface="Arial"/>
              </a:defRPr>
            </a:lvl1pPr>
            <a:lvl2pPr marL="0" lvl="1" indent="0" algn="r" rtl="0">
              <a:spcBef>
                <a:spcPts val="0"/>
              </a:spcBef>
              <a:buNone/>
              <a:defRPr sz="900">
                <a:solidFill>
                  <a:schemeClr val="dk1"/>
                </a:solidFill>
                <a:latin typeface="Arial"/>
                <a:ea typeface="Arial"/>
                <a:cs typeface="Arial"/>
                <a:sym typeface="Arial"/>
              </a:defRPr>
            </a:lvl2pPr>
            <a:lvl3pPr marL="0" lvl="2" indent="0" algn="r" rtl="0">
              <a:spcBef>
                <a:spcPts val="0"/>
              </a:spcBef>
              <a:buNone/>
              <a:defRPr sz="900">
                <a:solidFill>
                  <a:schemeClr val="dk1"/>
                </a:solidFill>
                <a:latin typeface="Arial"/>
                <a:ea typeface="Arial"/>
                <a:cs typeface="Arial"/>
                <a:sym typeface="Arial"/>
              </a:defRPr>
            </a:lvl3pPr>
            <a:lvl4pPr marL="0" lvl="3" indent="0" algn="r" rtl="0">
              <a:spcBef>
                <a:spcPts val="0"/>
              </a:spcBef>
              <a:buNone/>
              <a:defRPr sz="900">
                <a:solidFill>
                  <a:schemeClr val="dk1"/>
                </a:solidFill>
                <a:latin typeface="Arial"/>
                <a:ea typeface="Arial"/>
                <a:cs typeface="Arial"/>
                <a:sym typeface="Arial"/>
              </a:defRPr>
            </a:lvl4pPr>
            <a:lvl5pPr marL="0" lvl="4" indent="0" algn="r" rtl="0">
              <a:spcBef>
                <a:spcPts val="0"/>
              </a:spcBef>
              <a:buNone/>
              <a:defRPr sz="900">
                <a:solidFill>
                  <a:schemeClr val="dk1"/>
                </a:solidFill>
                <a:latin typeface="Arial"/>
                <a:ea typeface="Arial"/>
                <a:cs typeface="Arial"/>
                <a:sym typeface="Arial"/>
              </a:defRPr>
            </a:lvl5pPr>
            <a:lvl6pPr marL="0" lvl="5" indent="0" algn="r" rtl="0">
              <a:spcBef>
                <a:spcPts val="0"/>
              </a:spcBef>
              <a:buNone/>
              <a:defRPr sz="900">
                <a:solidFill>
                  <a:schemeClr val="dk1"/>
                </a:solidFill>
                <a:latin typeface="Arial"/>
                <a:ea typeface="Arial"/>
                <a:cs typeface="Arial"/>
                <a:sym typeface="Arial"/>
              </a:defRPr>
            </a:lvl6pPr>
            <a:lvl7pPr marL="0" lvl="6" indent="0" algn="r" rtl="0">
              <a:spcBef>
                <a:spcPts val="0"/>
              </a:spcBef>
              <a:buNone/>
              <a:defRPr sz="900">
                <a:solidFill>
                  <a:schemeClr val="dk1"/>
                </a:solidFill>
                <a:latin typeface="Arial"/>
                <a:ea typeface="Arial"/>
                <a:cs typeface="Arial"/>
                <a:sym typeface="Arial"/>
              </a:defRPr>
            </a:lvl7pPr>
            <a:lvl8pPr marL="0" lvl="7" indent="0" algn="r" rtl="0">
              <a:spcBef>
                <a:spcPts val="0"/>
              </a:spcBef>
              <a:buNone/>
              <a:defRPr sz="900">
                <a:solidFill>
                  <a:schemeClr val="dk1"/>
                </a:solidFill>
                <a:latin typeface="Arial"/>
                <a:ea typeface="Arial"/>
                <a:cs typeface="Arial"/>
                <a:sym typeface="Arial"/>
              </a:defRPr>
            </a:lvl8pPr>
            <a:lvl9pPr marL="0" lvl="8" indent="0" algn="r" rtl="0">
              <a:spcBef>
                <a:spcPts val="0"/>
              </a:spcBef>
              <a:buNone/>
              <a:defRPr sz="9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Blank" type="blank">
  <p:cSld name="BLANK">
    <p:spTree>
      <p:nvGrpSpPr>
        <p:cNvPr id="1" name="Shape 25"/>
        <p:cNvGrpSpPr/>
        <p:nvPr/>
      </p:nvGrpSpPr>
      <p:grpSpPr>
        <a:xfrm>
          <a:off x="0" y="0"/>
          <a:ext cx="0" cy="0"/>
          <a:chOff x="0" y="0"/>
          <a:chExt cx="0" cy="0"/>
        </a:xfrm>
      </p:grpSpPr>
      <p:sp>
        <p:nvSpPr>
          <p:cNvPr id="26" name="Google Shape;26;p3"/>
          <p:cNvSpPr/>
          <p:nvPr/>
        </p:nvSpPr>
        <p:spPr>
          <a:xfrm>
            <a:off x="-5073" y="0"/>
            <a:ext cx="9149100" cy="5143500"/>
          </a:xfrm>
          <a:prstGeom prst="rect">
            <a:avLst/>
          </a:prstGeom>
          <a:gradFill>
            <a:gsLst>
              <a:gs pos="0">
                <a:srgbClr val="003B75"/>
              </a:gs>
              <a:gs pos="54000">
                <a:srgbClr val="002139"/>
              </a:gs>
              <a:gs pos="100000">
                <a:srgbClr val="002139"/>
              </a:gs>
            </a:gsLst>
            <a:path path="circle">
              <a:fillToRect l="100000" t="100000"/>
            </a:path>
            <a:tileRect r="-100000" b="-100000"/>
          </a:gra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27" name="Google Shape;27;p3"/>
          <p:cNvSpPr txBox="1">
            <a:spLocks noGrp="1"/>
          </p:cNvSpPr>
          <p:nvPr>
            <p:ph type="dt" idx="10"/>
          </p:nvPr>
        </p:nvSpPr>
        <p:spPr>
          <a:xfrm>
            <a:off x="70111" y="4818125"/>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solidFill>
                  <a:srgbClr val="5FFAC9"/>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8" name="Google Shape;28;p3"/>
          <p:cNvSpPr txBox="1">
            <a:spLocks noGrp="1"/>
          </p:cNvSpPr>
          <p:nvPr>
            <p:ph type="ftr" idx="11"/>
          </p:nvPr>
        </p:nvSpPr>
        <p:spPr>
          <a:xfrm>
            <a:off x="3028950" y="4818125"/>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solidFill>
                  <a:srgbClr val="5FFAC9"/>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9" name="Google Shape;29;p3"/>
          <p:cNvSpPr txBox="1">
            <a:spLocks noGrp="1"/>
          </p:cNvSpPr>
          <p:nvPr>
            <p:ph type="sldNum" idx="12"/>
          </p:nvPr>
        </p:nvSpPr>
        <p:spPr>
          <a:xfrm>
            <a:off x="6974586" y="4816754"/>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sz="900">
                <a:solidFill>
                  <a:srgbClr val="5FFAC9"/>
                </a:solidFill>
                <a:latin typeface="Arial"/>
                <a:ea typeface="Arial"/>
                <a:cs typeface="Arial"/>
                <a:sym typeface="Arial"/>
              </a:defRPr>
            </a:lvl1pPr>
            <a:lvl2pPr marL="0" lvl="1" indent="0" algn="r" rtl="0">
              <a:spcBef>
                <a:spcPts val="0"/>
              </a:spcBef>
              <a:buNone/>
              <a:defRPr sz="900">
                <a:solidFill>
                  <a:srgbClr val="5FFAC9"/>
                </a:solidFill>
                <a:latin typeface="Arial"/>
                <a:ea typeface="Arial"/>
                <a:cs typeface="Arial"/>
                <a:sym typeface="Arial"/>
              </a:defRPr>
            </a:lvl2pPr>
            <a:lvl3pPr marL="0" lvl="2" indent="0" algn="r" rtl="0">
              <a:spcBef>
                <a:spcPts val="0"/>
              </a:spcBef>
              <a:buNone/>
              <a:defRPr sz="900">
                <a:solidFill>
                  <a:srgbClr val="5FFAC9"/>
                </a:solidFill>
                <a:latin typeface="Arial"/>
                <a:ea typeface="Arial"/>
                <a:cs typeface="Arial"/>
                <a:sym typeface="Arial"/>
              </a:defRPr>
            </a:lvl3pPr>
            <a:lvl4pPr marL="0" lvl="3" indent="0" algn="r" rtl="0">
              <a:spcBef>
                <a:spcPts val="0"/>
              </a:spcBef>
              <a:buNone/>
              <a:defRPr sz="900">
                <a:solidFill>
                  <a:srgbClr val="5FFAC9"/>
                </a:solidFill>
                <a:latin typeface="Arial"/>
                <a:ea typeface="Arial"/>
                <a:cs typeface="Arial"/>
                <a:sym typeface="Arial"/>
              </a:defRPr>
            </a:lvl4pPr>
            <a:lvl5pPr marL="0" lvl="4" indent="0" algn="r" rtl="0">
              <a:spcBef>
                <a:spcPts val="0"/>
              </a:spcBef>
              <a:buNone/>
              <a:defRPr sz="900">
                <a:solidFill>
                  <a:srgbClr val="5FFAC9"/>
                </a:solidFill>
                <a:latin typeface="Arial"/>
                <a:ea typeface="Arial"/>
                <a:cs typeface="Arial"/>
                <a:sym typeface="Arial"/>
              </a:defRPr>
            </a:lvl5pPr>
            <a:lvl6pPr marL="0" lvl="5" indent="0" algn="r" rtl="0">
              <a:spcBef>
                <a:spcPts val="0"/>
              </a:spcBef>
              <a:buNone/>
              <a:defRPr sz="900">
                <a:solidFill>
                  <a:srgbClr val="5FFAC9"/>
                </a:solidFill>
                <a:latin typeface="Arial"/>
                <a:ea typeface="Arial"/>
                <a:cs typeface="Arial"/>
                <a:sym typeface="Arial"/>
              </a:defRPr>
            </a:lvl6pPr>
            <a:lvl7pPr marL="0" lvl="6" indent="0" algn="r" rtl="0">
              <a:spcBef>
                <a:spcPts val="0"/>
              </a:spcBef>
              <a:buNone/>
              <a:defRPr sz="900">
                <a:solidFill>
                  <a:srgbClr val="5FFAC9"/>
                </a:solidFill>
                <a:latin typeface="Arial"/>
                <a:ea typeface="Arial"/>
                <a:cs typeface="Arial"/>
                <a:sym typeface="Arial"/>
              </a:defRPr>
            </a:lvl7pPr>
            <a:lvl8pPr marL="0" lvl="7" indent="0" algn="r" rtl="0">
              <a:spcBef>
                <a:spcPts val="0"/>
              </a:spcBef>
              <a:buNone/>
              <a:defRPr sz="900">
                <a:solidFill>
                  <a:srgbClr val="5FFAC9"/>
                </a:solidFill>
                <a:latin typeface="Arial"/>
                <a:ea typeface="Arial"/>
                <a:cs typeface="Arial"/>
                <a:sym typeface="Arial"/>
              </a:defRPr>
            </a:lvl8pPr>
            <a:lvl9pPr marL="0" lvl="8" indent="0" algn="r" rtl="0">
              <a:spcBef>
                <a:spcPts val="0"/>
              </a:spcBef>
              <a:buNone/>
              <a:defRPr sz="900">
                <a:solidFill>
                  <a:srgbClr val="5FFAC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matchingName="3_Title and Content">
  <p:cSld name="3_Title and Content">
    <p:spTree>
      <p:nvGrpSpPr>
        <p:cNvPr id="1" name="Shape 186"/>
        <p:cNvGrpSpPr/>
        <p:nvPr/>
      </p:nvGrpSpPr>
      <p:grpSpPr>
        <a:xfrm>
          <a:off x="0" y="0"/>
          <a:ext cx="0" cy="0"/>
          <a:chOff x="0" y="0"/>
          <a:chExt cx="0" cy="0"/>
        </a:xfrm>
      </p:grpSpPr>
      <p:sp>
        <p:nvSpPr>
          <p:cNvPr id="187" name="Google Shape;187;p21"/>
          <p:cNvSpPr/>
          <p:nvPr/>
        </p:nvSpPr>
        <p:spPr>
          <a:xfrm>
            <a:off x="0" y="0"/>
            <a:ext cx="9144000" cy="5143500"/>
          </a:xfrm>
          <a:prstGeom prst="rect">
            <a:avLst/>
          </a:prstGeom>
          <a:gradFill>
            <a:gsLst>
              <a:gs pos="0">
                <a:srgbClr val="C7A16D"/>
              </a:gs>
              <a:gs pos="11000">
                <a:srgbClr val="C7A16D"/>
              </a:gs>
              <a:gs pos="73000">
                <a:srgbClr val="5C7A8F"/>
              </a:gs>
              <a:gs pos="100000">
                <a:srgbClr val="5C7A8F"/>
              </a:gs>
            </a:gsLst>
            <a:lin ang="0" scaled="0"/>
          </a:gra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grpSp>
        <p:nvGrpSpPr>
          <p:cNvPr id="188" name="Google Shape;188;p21"/>
          <p:cNvGrpSpPr/>
          <p:nvPr/>
        </p:nvGrpSpPr>
        <p:grpSpPr>
          <a:xfrm>
            <a:off x="388421" y="-14421"/>
            <a:ext cx="3471257" cy="5167960"/>
            <a:chOff x="3308351" y="2370138"/>
            <a:chExt cx="2760662" cy="4110037"/>
          </a:xfrm>
        </p:grpSpPr>
        <p:sp>
          <p:nvSpPr>
            <p:cNvPr id="189" name="Google Shape;189;p21"/>
            <p:cNvSpPr/>
            <p:nvPr/>
          </p:nvSpPr>
          <p:spPr>
            <a:xfrm>
              <a:off x="4494213" y="2370138"/>
              <a:ext cx="1574800" cy="3676648"/>
            </a:xfrm>
            <a:custGeom>
              <a:avLst/>
              <a:gdLst/>
              <a:ahLst/>
              <a:cxnLst/>
              <a:rect l="l" t="t" r="r" b="b"/>
              <a:pathLst>
                <a:path w="828" h="1936" extrusionOk="0">
                  <a:moveTo>
                    <a:pt x="239" y="1416"/>
                  </a:moveTo>
                  <a:cubicBezTo>
                    <a:pt x="273" y="1728"/>
                    <a:pt x="387" y="1936"/>
                    <a:pt x="387" y="1936"/>
                  </a:cubicBezTo>
                  <a:cubicBezTo>
                    <a:pt x="271" y="1756"/>
                    <a:pt x="186" y="1583"/>
                    <a:pt x="127" y="1417"/>
                  </a:cubicBezTo>
                  <a:lnTo>
                    <a:pt x="239" y="1416"/>
                  </a:lnTo>
                  <a:close/>
                  <a:moveTo>
                    <a:pt x="273" y="883"/>
                  </a:moveTo>
                  <a:cubicBezTo>
                    <a:pt x="342" y="603"/>
                    <a:pt x="503" y="296"/>
                    <a:pt x="828" y="3"/>
                  </a:cubicBezTo>
                  <a:cubicBezTo>
                    <a:pt x="195" y="0"/>
                    <a:pt x="195" y="0"/>
                    <a:pt x="195" y="0"/>
                  </a:cubicBezTo>
                  <a:cubicBezTo>
                    <a:pt x="82" y="241"/>
                    <a:pt x="0" y="540"/>
                    <a:pt x="18" y="883"/>
                  </a:cubicBezTo>
                  <a:lnTo>
                    <a:pt x="273" y="883"/>
                  </a:lnTo>
                  <a:close/>
                </a:path>
              </a:pathLst>
            </a:custGeom>
            <a:gradFill>
              <a:gsLst>
                <a:gs pos="0">
                  <a:srgbClr val="B3D5EB"/>
                </a:gs>
                <a:gs pos="100000">
                  <a:srgbClr val="A1C7E2"/>
                </a:gs>
              </a:gsLst>
              <a:lin ang="0" scaled="0"/>
            </a:gra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90" name="Google Shape;190;p21"/>
            <p:cNvSpPr/>
            <p:nvPr/>
          </p:nvSpPr>
          <p:spPr>
            <a:xfrm>
              <a:off x="3343276" y="5254625"/>
              <a:ext cx="542925" cy="1223962"/>
            </a:xfrm>
            <a:custGeom>
              <a:avLst/>
              <a:gdLst/>
              <a:ahLst/>
              <a:cxnLst/>
              <a:rect l="l" t="t" r="r" b="b"/>
              <a:pathLst>
                <a:path w="286" h="645" extrusionOk="0">
                  <a:moveTo>
                    <a:pt x="286" y="645"/>
                  </a:moveTo>
                  <a:cubicBezTo>
                    <a:pt x="167" y="471"/>
                    <a:pt x="62" y="257"/>
                    <a:pt x="0" y="0"/>
                  </a:cubicBezTo>
                  <a:cubicBezTo>
                    <a:pt x="0" y="0"/>
                    <a:pt x="14" y="282"/>
                    <a:pt x="166" y="645"/>
                  </a:cubicBezTo>
                  <a:lnTo>
                    <a:pt x="286" y="645"/>
                  </a:lnTo>
                  <a:close/>
                </a:path>
              </a:pathLst>
            </a:custGeom>
            <a:solidFill>
              <a:srgbClr val="ABD5EB"/>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91" name="Google Shape;191;p21"/>
            <p:cNvSpPr/>
            <p:nvPr/>
          </p:nvSpPr>
          <p:spPr>
            <a:xfrm>
              <a:off x="3308351" y="2376488"/>
              <a:ext cx="2270124" cy="4103687"/>
            </a:xfrm>
            <a:custGeom>
              <a:avLst/>
              <a:gdLst/>
              <a:ahLst/>
              <a:cxnLst/>
              <a:rect l="l" t="t" r="r" b="b"/>
              <a:pathLst>
                <a:path w="1193" h="2162" extrusionOk="0">
                  <a:moveTo>
                    <a:pt x="32" y="1413"/>
                  </a:moveTo>
                  <a:cubicBezTo>
                    <a:pt x="79" y="1653"/>
                    <a:pt x="178" y="1910"/>
                    <a:pt x="361" y="2161"/>
                  </a:cubicBezTo>
                  <a:cubicBezTo>
                    <a:pt x="362" y="2162"/>
                    <a:pt x="1193" y="2161"/>
                    <a:pt x="1193" y="2161"/>
                  </a:cubicBezTo>
                  <a:cubicBezTo>
                    <a:pt x="1113" y="2085"/>
                    <a:pt x="1034" y="2000"/>
                    <a:pt x="955" y="1903"/>
                  </a:cubicBezTo>
                  <a:cubicBezTo>
                    <a:pt x="955" y="1903"/>
                    <a:pt x="812" y="1718"/>
                    <a:pt x="704" y="1413"/>
                  </a:cubicBezTo>
                  <a:lnTo>
                    <a:pt x="32" y="1413"/>
                  </a:lnTo>
                  <a:close/>
                  <a:moveTo>
                    <a:pt x="0" y="879"/>
                  </a:moveTo>
                  <a:cubicBezTo>
                    <a:pt x="25" y="534"/>
                    <a:pt x="126" y="299"/>
                    <a:pt x="126" y="299"/>
                  </a:cubicBezTo>
                  <a:cubicBezTo>
                    <a:pt x="173" y="190"/>
                    <a:pt x="220" y="94"/>
                    <a:pt x="275" y="0"/>
                  </a:cubicBezTo>
                  <a:cubicBezTo>
                    <a:pt x="725" y="0"/>
                    <a:pt x="725" y="0"/>
                    <a:pt x="725" y="0"/>
                  </a:cubicBezTo>
                  <a:cubicBezTo>
                    <a:pt x="599" y="319"/>
                    <a:pt x="569" y="617"/>
                    <a:pt x="590" y="879"/>
                  </a:cubicBezTo>
                  <a:lnTo>
                    <a:pt x="0" y="879"/>
                  </a:lnTo>
                  <a:close/>
                </a:path>
              </a:pathLst>
            </a:custGeom>
            <a:gradFill>
              <a:gsLst>
                <a:gs pos="0">
                  <a:srgbClr val="B7D9EB"/>
                </a:gs>
                <a:gs pos="85000">
                  <a:srgbClr val="9BC2D8"/>
                </a:gs>
                <a:gs pos="100000">
                  <a:srgbClr val="9BC2D8"/>
                </a:gs>
              </a:gsLst>
              <a:lin ang="0" scaled="0"/>
            </a:gra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grpSp>
      <p:sp>
        <p:nvSpPr>
          <p:cNvPr id="192" name="Google Shape;192;p21"/>
          <p:cNvSpPr/>
          <p:nvPr/>
        </p:nvSpPr>
        <p:spPr>
          <a:xfrm>
            <a:off x="0" y="152400"/>
            <a:ext cx="9144000" cy="4638600"/>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193" name="Google Shape;193;p21"/>
          <p:cNvSpPr txBox="1">
            <a:spLocks noGrp="1"/>
          </p:cNvSpPr>
          <p:nvPr>
            <p:ph type="title"/>
          </p:nvPr>
        </p:nvSpPr>
        <p:spPr>
          <a:xfrm>
            <a:off x="720090" y="828108"/>
            <a:ext cx="7795200" cy="484800"/>
          </a:xfrm>
          <a:prstGeom prst="rect">
            <a:avLst/>
          </a:prstGeom>
          <a:noFill/>
          <a:ln>
            <a:noFill/>
          </a:ln>
        </p:spPr>
        <p:txBody>
          <a:bodyPr spcFirstLastPara="1" wrap="square" lIns="68575" tIns="34275" rIns="68575" bIns="34275" anchor="ctr" anchorCtr="0">
            <a:spAutoFit/>
          </a:bodyPr>
          <a:lstStyle>
            <a:lvl1pPr lvl="0" algn="l" rtl="0">
              <a:lnSpc>
                <a:spcPct val="90000"/>
              </a:lnSpc>
              <a:spcBef>
                <a:spcPts val="0"/>
              </a:spcBef>
              <a:spcAft>
                <a:spcPts val="0"/>
              </a:spcAft>
              <a:buClr>
                <a:schemeClr val="dk1"/>
              </a:buClr>
              <a:buSzPts val="3000"/>
              <a:buFont typeface="Arial"/>
              <a:buNone/>
              <a:defRPr b="0">
                <a:latin typeface="Arial"/>
                <a:ea typeface="Arial"/>
                <a:cs typeface="Arial"/>
                <a:sym typeface="Aria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94" name="Google Shape;194;p21"/>
          <p:cNvSpPr txBox="1">
            <a:spLocks noGrp="1"/>
          </p:cNvSpPr>
          <p:nvPr>
            <p:ph type="body" idx="1"/>
          </p:nvPr>
        </p:nvSpPr>
        <p:spPr>
          <a:xfrm>
            <a:off x="714375" y="1703895"/>
            <a:ext cx="7965000" cy="1217400"/>
          </a:xfrm>
          <a:prstGeom prst="rect">
            <a:avLst/>
          </a:prstGeom>
          <a:noFill/>
          <a:ln>
            <a:noFill/>
          </a:ln>
        </p:spPr>
        <p:txBody>
          <a:bodyPr spcFirstLastPara="1" wrap="square" lIns="68575" tIns="34275" rIns="68575" bIns="34275" anchor="t" anchorCtr="0">
            <a:spAutoFit/>
          </a:bodyPr>
          <a:lstStyle>
            <a:lvl1pPr marL="457200" lvl="0" indent="-228600" algn="l" rtl="0">
              <a:lnSpc>
                <a:spcPct val="100000"/>
              </a:lnSpc>
              <a:spcBef>
                <a:spcPts val="800"/>
              </a:spcBef>
              <a:spcAft>
                <a:spcPts val="0"/>
              </a:spcAft>
              <a:buClr>
                <a:schemeClr val="dk1"/>
              </a:buClr>
              <a:buSzPts val="1400"/>
              <a:buNone/>
              <a:defRPr/>
            </a:lvl1pPr>
            <a:lvl2pPr marL="914400" lvl="1" indent="-228600" algn="l" rtl="0">
              <a:lnSpc>
                <a:spcPct val="90000"/>
              </a:lnSpc>
              <a:spcBef>
                <a:spcPts val="400"/>
              </a:spcBef>
              <a:spcAft>
                <a:spcPts val="0"/>
              </a:spcAft>
              <a:buClr>
                <a:schemeClr val="dk1"/>
              </a:buClr>
              <a:buSzPts val="1400"/>
              <a:buNone/>
              <a:defRPr/>
            </a:lvl2pPr>
            <a:lvl3pPr marL="1371600" lvl="2" indent="-228600" algn="l" rtl="0">
              <a:lnSpc>
                <a:spcPct val="90000"/>
              </a:lnSpc>
              <a:spcBef>
                <a:spcPts val="400"/>
              </a:spcBef>
              <a:spcAft>
                <a:spcPts val="0"/>
              </a:spcAft>
              <a:buClr>
                <a:schemeClr val="dk1"/>
              </a:buClr>
              <a:buSzPts val="1400"/>
              <a:buNone/>
              <a:defRPr/>
            </a:lvl3pPr>
            <a:lvl4pPr marL="1828800" lvl="3" indent="-228600" algn="l" rtl="0">
              <a:lnSpc>
                <a:spcPct val="90000"/>
              </a:lnSpc>
              <a:spcBef>
                <a:spcPts val="400"/>
              </a:spcBef>
              <a:spcAft>
                <a:spcPts val="0"/>
              </a:spcAft>
              <a:buClr>
                <a:schemeClr val="dk1"/>
              </a:buClr>
              <a:buSzPts val="1400"/>
              <a:buNone/>
              <a:defRPr/>
            </a:lvl4pPr>
            <a:lvl5pPr marL="2286000" lvl="4" indent="-228600" algn="l" rtl="0">
              <a:lnSpc>
                <a:spcPct val="90000"/>
              </a:lnSpc>
              <a:spcBef>
                <a:spcPts val="400"/>
              </a:spcBef>
              <a:spcAft>
                <a:spcPts val="0"/>
              </a:spcAft>
              <a:buClr>
                <a:schemeClr val="dk1"/>
              </a:buClr>
              <a:buSzPts val="1400"/>
              <a:buNone/>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95" name="Google Shape;195;p21"/>
          <p:cNvSpPr txBox="1">
            <a:spLocks noGrp="1"/>
          </p:cNvSpPr>
          <p:nvPr>
            <p:ph type="dt" idx="10"/>
          </p:nvPr>
        </p:nvSpPr>
        <p:spPr>
          <a:xfrm>
            <a:off x="70111"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96" name="Google Shape;196;p21"/>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solidFill>
                  <a:schemeClr val="lt2"/>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97" name="Google Shape;197;p21"/>
          <p:cNvSpPr txBox="1">
            <a:spLocks noGrp="1"/>
          </p:cNvSpPr>
          <p:nvPr>
            <p:ph type="sldNum" idx="12"/>
          </p:nvPr>
        </p:nvSpPr>
        <p:spPr>
          <a:xfrm>
            <a:off x="7016489" y="4816754"/>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sz="900">
                <a:solidFill>
                  <a:schemeClr val="lt1"/>
                </a:solidFill>
                <a:latin typeface="Arial"/>
                <a:ea typeface="Arial"/>
                <a:cs typeface="Arial"/>
                <a:sym typeface="Arial"/>
              </a:defRPr>
            </a:lvl1pPr>
            <a:lvl2pPr marL="0" lvl="1" indent="0" algn="r" rtl="0">
              <a:spcBef>
                <a:spcPts val="0"/>
              </a:spcBef>
              <a:buNone/>
              <a:defRPr sz="900">
                <a:solidFill>
                  <a:schemeClr val="lt1"/>
                </a:solidFill>
                <a:latin typeface="Arial"/>
                <a:ea typeface="Arial"/>
                <a:cs typeface="Arial"/>
                <a:sym typeface="Arial"/>
              </a:defRPr>
            </a:lvl2pPr>
            <a:lvl3pPr marL="0" lvl="2" indent="0" algn="r" rtl="0">
              <a:spcBef>
                <a:spcPts val="0"/>
              </a:spcBef>
              <a:buNone/>
              <a:defRPr sz="900">
                <a:solidFill>
                  <a:schemeClr val="lt1"/>
                </a:solidFill>
                <a:latin typeface="Arial"/>
                <a:ea typeface="Arial"/>
                <a:cs typeface="Arial"/>
                <a:sym typeface="Arial"/>
              </a:defRPr>
            </a:lvl3pPr>
            <a:lvl4pPr marL="0" lvl="3" indent="0" algn="r" rtl="0">
              <a:spcBef>
                <a:spcPts val="0"/>
              </a:spcBef>
              <a:buNone/>
              <a:defRPr sz="900">
                <a:solidFill>
                  <a:schemeClr val="lt1"/>
                </a:solidFill>
                <a:latin typeface="Arial"/>
                <a:ea typeface="Arial"/>
                <a:cs typeface="Arial"/>
                <a:sym typeface="Arial"/>
              </a:defRPr>
            </a:lvl4pPr>
            <a:lvl5pPr marL="0" lvl="4" indent="0" algn="r" rtl="0">
              <a:spcBef>
                <a:spcPts val="0"/>
              </a:spcBef>
              <a:buNone/>
              <a:defRPr sz="900">
                <a:solidFill>
                  <a:schemeClr val="lt1"/>
                </a:solidFill>
                <a:latin typeface="Arial"/>
                <a:ea typeface="Arial"/>
                <a:cs typeface="Arial"/>
                <a:sym typeface="Arial"/>
              </a:defRPr>
            </a:lvl5pPr>
            <a:lvl6pPr marL="0" lvl="5" indent="0" algn="r" rtl="0">
              <a:spcBef>
                <a:spcPts val="0"/>
              </a:spcBef>
              <a:buNone/>
              <a:defRPr sz="900">
                <a:solidFill>
                  <a:schemeClr val="lt1"/>
                </a:solidFill>
                <a:latin typeface="Arial"/>
                <a:ea typeface="Arial"/>
                <a:cs typeface="Arial"/>
                <a:sym typeface="Arial"/>
              </a:defRPr>
            </a:lvl6pPr>
            <a:lvl7pPr marL="0" lvl="6" indent="0" algn="r" rtl="0">
              <a:spcBef>
                <a:spcPts val="0"/>
              </a:spcBef>
              <a:buNone/>
              <a:defRPr sz="900">
                <a:solidFill>
                  <a:schemeClr val="lt1"/>
                </a:solidFill>
                <a:latin typeface="Arial"/>
                <a:ea typeface="Arial"/>
                <a:cs typeface="Arial"/>
                <a:sym typeface="Arial"/>
              </a:defRPr>
            </a:lvl7pPr>
            <a:lvl8pPr marL="0" lvl="7" indent="0" algn="r" rtl="0">
              <a:spcBef>
                <a:spcPts val="0"/>
              </a:spcBef>
              <a:buNone/>
              <a:defRPr sz="900">
                <a:solidFill>
                  <a:schemeClr val="lt1"/>
                </a:solidFill>
                <a:latin typeface="Arial"/>
                <a:ea typeface="Arial"/>
                <a:cs typeface="Arial"/>
                <a:sym typeface="Arial"/>
              </a:defRPr>
            </a:lvl8pPr>
            <a:lvl9pPr marL="0" lvl="8" indent="0" algn="r" rtl="0">
              <a:spcBef>
                <a:spcPts val="0"/>
              </a:spcBef>
              <a:buNone/>
              <a:defRPr sz="90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xmlns:p15="http://schemas.microsoft.com/office/powerpoint/2012/main">
        <p15:guide id="1" orient="horz" pos="522">
          <p15:clr>
            <a:srgbClr val="FBAE40"/>
          </p15:clr>
        </p15:guide>
        <p15:guide id="2" pos="45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98"/>
        <p:cNvGrpSpPr/>
        <p:nvPr/>
      </p:nvGrpSpPr>
      <p:grpSpPr>
        <a:xfrm>
          <a:off x="0" y="0"/>
          <a:ext cx="0" cy="0"/>
          <a:chOff x="0" y="0"/>
          <a:chExt cx="0" cy="0"/>
        </a:xfrm>
      </p:grpSpPr>
      <p:sp>
        <p:nvSpPr>
          <p:cNvPr id="199" name="Google Shape;199;p22"/>
          <p:cNvSpPr txBox="1">
            <a:spLocks noGrp="1"/>
          </p:cNvSpPr>
          <p:nvPr>
            <p:ph type="title"/>
          </p:nvPr>
        </p:nvSpPr>
        <p:spPr>
          <a:xfrm>
            <a:off x="311700" y="2150850"/>
            <a:ext cx="8520600" cy="841800"/>
          </a:xfrm>
          <a:prstGeom prst="rect">
            <a:avLst/>
          </a:prstGeom>
        </p:spPr>
        <p:txBody>
          <a:bodyPr spcFirstLastPara="1" wrap="square" lIns="68575" tIns="34275" rIns="68575" bIns="34275" anchor="ctr" anchorCtr="0">
            <a:sp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00" name="Google Shape;200;p22"/>
          <p:cNvSpPr txBox="1">
            <a:spLocks noGrp="1"/>
          </p:cNvSpPr>
          <p:nvPr>
            <p:ph type="sldNum" idx="12"/>
          </p:nvPr>
        </p:nvSpPr>
        <p:spPr>
          <a:xfrm>
            <a:off x="8472458" y="4663217"/>
            <a:ext cx="548700" cy="393600"/>
          </a:xfrm>
          <a:prstGeom prst="rect">
            <a:avLst/>
          </a:prstGeom>
        </p:spPr>
        <p:txBody>
          <a:bodyPr spcFirstLastPara="1" wrap="square" lIns="68575" tIns="34275" rIns="68575" bIns="3427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solidFill>
          <a:schemeClr val="dk1"/>
        </a:solidFill>
        <a:effectLst/>
      </p:bgPr>
    </p:bg>
    <p:spTree>
      <p:nvGrpSpPr>
        <p:cNvPr id="1" name="Shape 201"/>
        <p:cNvGrpSpPr/>
        <p:nvPr/>
      </p:nvGrpSpPr>
      <p:grpSpPr>
        <a:xfrm>
          <a:off x="0" y="0"/>
          <a:ext cx="0" cy="0"/>
          <a:chOff x="0" y="0"/>
          <a:chExt cx="0" cy="0"/>
        </a:xfrm>
      </p:grpSpPr>
      <p:sp>
        <p:nvSpPr>
          <p:cNvPr id="202" name="Google Shape;202;p23"/>
          <p:cNvSpPr txBox="1">
            <a:spLocks noGrp="1"/>
          </p:cNvSpPr>
          <p:nvPr>
            <p:ph type="title"/>
          </p:nvPr>
        </p:nvSpPr>
        <p:spPr>
          <a:xfrm>
            <a:off x="311700" y="445025"/>
            <a:ext cx="8520600" cy="572700"/>
          </a:xfrm>
          <a:prstGeom prst="rect">
            <a:avLst/>
          </a:prstGeom>
        </p:spPr>
        <p:txBody>
          <a:bodyPr spcFirstLastPara="1" wrap="square" lIns="68575" tIns="34275" rIns="68575" bIns="34275" anchor="ctr" anchorCtr="0">
            <a:spAutoFit/>
          </a:bodyPr>
          <a:lstStyle>
            <a:lvl1pPr lvl="0" rtl="0">
              <a:spcBef>
                <a:spcPts val="0"/>
              </a:spcBef>
              <a:spcAft>
                <a:spcPts val="0"/>
              </a:spcAft>
              <a:buSzPts val="30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03" name="Google Shape;203;p23"/>
          <p:cNvSpPr txBox="1">
            <a:spLocks noGrp="1"/>
          </p:cNvSpPr>
          <p:nvPr>
            <p:ph type="body" idx="1"/>
          </p:nvPr>
        </p:nvSpPr>
        <p:spPr>
          <a:xfrm>
            <a:off x="311700" y="1152475"/>
            <a:ext cx="3999900" cy="3416400"/>
          </a:xfrm>
          <a:prstGeom prst="rect">
            <a:avLst/>
          </a:prstGeom>
        </p:spPr>
        <p:txBody>
          <a:bodyPr spcFirstLastPara="1" wrap="square" lIns="68575" tIns="34275" rIns="68575" bIns="34275" anchor="t" anchorCtr="0">
            <a:spAutoFit/>
          </a:bodyPr>
          <a:lstStyle>
            <a:lvl1pPr marL="457200" lvl="0" indent="-228600" rtl="0">
              <a:spcBef>
                <a:spcPts val="800"/>
              </a:spcBef>
              <a:spcAft>
                <a:spcPts val="0"/>
              </a:spcAft>
              <a:buSzPts val="1400"/>
              <a:buNone/>
              <a:defRPr sz="1400"/>
            </a:lvl1pPr>
            <a:lvl2pPr marL="914400" lvl="1" indent="-228600" rtl="0">
              <a:spcBef>
                <a:spcPts val="400"/>
              </a:spcBef>
              <a:spcAft>
                <a:spcPts val="0"/>
              </a:spcAft>
              <a:buSzPts val="1200"/>
              <a:buNone/>
              <a:defRPr sz="1200"/>
            </a:lvl2pPr>
            <a:lvl3pPr marL="1371600" lvl="2" indent="-228600" rtl="0">
              <a:spcBef>
                <a:spcPts val="400"/>
              </a:spcBef>
              <a:spcAft>
                <a:spcPts val="0"/>
              </a:spcAft>
              <a:buSzPts val="1200"/>
              <a:buNone/>
              <a:defRPr sz="1200"/>
            </a:lvl3pPr>
            <a:lvl4pPr marL="1828800" lvl="3" indent="-228600" rtl="0">
              <a:spcBef>
                <a:spcPts val="400"/>
              </a:spcBef>
              <a:spcAft>
                <a:spcPts val="0"/>
              </a:spcAft>
              <a:buSzPts val="1200"/>
              <a:buNone/>
              <a:defRPr sz="1200"/>
            </a:lvl4pPr>
            <a:lvl5pPr marL="2286000" lvl="4" indent="-228600" rtl="0">
              <a:spcBef>
                <a:spcPts val="400"/>
              </a:spcBef>
              <a:spcAft>
                <a:spcPts val="0"/>
              </a:spcAft>
              <a:buSzPts val="1200"/>
              <a:buNone/>
              <a:defRPr sz="1200"/>
            </a:lvl5pPr>
            <a:lvl6pPr marL="2743200" lvl="5" indent="-304800" rtl="0">
              <a:spcBef>
                <a:spcPts val="400"/>
              </a:spcBef>
              <a:spcAft>
                <a:spcPts val="0"/>
              </a:spcAft>
              <a:buSzPts val="1200"/>
              <a:buChar char="•"/>
              <a:defRPr sz="1200"/>
            </a:lvl6pPr>
            <a:lvl7pPr marL="3200400" lvl="6" indent="-304800" rtl="0">
              <a:spcBef>
                <a:spcPts val="400"/>
              </a:spcBef>
              <a:spcAft>
                <a:spcPts val="0"/>
              </a:spcAft>
              <a:buSzPts val="1200"/>
              <a:buChar char="•"/>
              <a:defRPr sz="1200"/>
            </a:lvl7pPr>
            <a:lvl8pPr marL="3657600" lvl="7" indent="-304800" rtl="0">
              <a:spcBef>
                <a:spcPts val="400"/>
              </a:spcBef>
              <a:spcAft>
                <a:spcPts val="0"/>
              </a:spcAft>
              <a:buSzPts val="1200"/>
              <a:buChar char="•"/>
              <a:defRPr sz="1200"/>
            </a:lvl8pPr>
            <a:lvl9pPr marL="4114800" lvl="8" indent="-304800" rtl="0">
              <a:spcBef>
                <a:spcPts val="400"/>
              </a:spcBef>
              <a:spcAft>
                <a:spcPts val="0"/>
              </a:spcAft>
              <a:buSzPts val="1200"/>
              <a:buChar char="•"/>
              <a:defRPr sz="1200"/>
            </a:lvl9pPr>
          </a:lstStyle>
          <a:p>
            <a:endParaRPr/>
          </a:p>
        </p:txBody>
      </p:sp>
      <p:sp>
        <p:nvSpPr>
          <p:cNvPr id="204" name="Google Shape;204;p23"/>
          <p:cNvSpPr txBox="1">
            <a:spLocks noGrp="1"/>
          </p:cNvSpPr>
          <p:nvPr>
            <p:ph type="body" idx="2"/>
          </p:nvPr>
        </p:nvSpPr>
        <p:spPr>
          <a:xfrm>
            <a:off x="4832400" y="1152475"/>
            <a:ext cx="3999900" cy="3416400"/>
          </a:xfrm>
          <a:prstGeom prst="rect">
            <a:avLst/>
          </a:prstGeom>
        </p:spPr>
        <p:txBody>
          <a:bodyPr spcFirstLastPara="1" wrap="square" lIns="68575" tIns="34275" rIns="68575" bIns="34275" anchor="t" anchorCtr="0">
            <a:spAutoFit/>
          </a:bodyPr>
          <a:lstStyle>
            <a:lvl1pPr marL="457200" lvl="0" indent="-228600" rtl="0">
              <a:spcBef>
                <a:spcPts val="800"/>
              </a:spcBef>
              <a:spcAft>
                <a:spcPts val="0"/>
              </a:spcAft>
              <a:buSzPts val="1400"/>
              <a:buNone/>
              <a:defRPr sz="1400"/>
            </a:lvl1pPr>
            <a:lvl2pPr marL="914400" lvl="1" indent="-228600" rtl="0">
              <a:spcBef>
                <a:spcPts val="400"/>
              </a:spcBef>
              <a:spcAft>
                <a:spcPts val="0"/>
              </a:spcAft>
              <a:buSzPts val="1200"/>
              <a:buNone/>
              <a:defRPr sz="1200"/>
            </a:lvl2pPr>
            <a:lvl3pPr marL="1371600" lvl="2" indent="-228600" rtl="0">
              <a:spcBef>
                <a:spcPts val="400"/>
              </a:spcBef>
              <a:spcAft>
                <a:spcPts val="0"/>
              </a:spcAft>
              <a:buSzPts val="1200"/>
              <a:buNone/>
              <a:defRPr sz="1200"/>
            </a:lvl3pPr>
            <a:lvl4pPr marL="1828800" lvl="3" indent="-228600" rtl="0">
              <a:spcBef>
                <a:spcPts val="400"/>
              </a:spcBef>
              <a:spcAft>
                <a:spcPts val="0"/>
              </a:spcAft>
              <a:buSzPts val="1200"/>
              <a:buNone/>
              <a:defRPr sz="1200"/>
            </a:lvl4pPr>
            <a:lvl5pPr marL="2286000" lvl="4" indent="-228600" rtl="0">
              <a:spcBef>
                <a:spcPts val="400"/>
              </a:spcBef>
              <a:spcAft>
                <a:spcPts val="0"/>
              </a:spcAft>
              <a:buSzPts val="1200"/>
              <a:buNone/>
              <a:defRPr sz="1200"/>
            </a:lvl5pPr>
            <a:lvl6pPr marL="2743200" lvl="5" indent="-304800" rtl="0">
              <a:spcBef>
                <a:spcPts val="400"/>
              </a:spcBef>
              <a:spcAft>
                <a:spcPts val="0"/>
              </a:spcAft>
              <a:buSzPts val="1200"/>
              <a:buChar char="•"/>
              <a:defRPr sz="1200"/>
            </a:lvl6pPr>
            <a:lvl7pPr marL="3200400" lvl="6" indent="-304800" rtl="0">
              <a:spcBef>
                <a:spcPts val="400"/>
              </a:spcBef>
              <a:spcAft>
                <a:spcPts val="0"/>
              </a:spcAft>
              <a:buSzPts val="1200"/>
              <a:buChar char="•"/>
              <a:defRPr sz="1200"/>
            </a:lvl7pPr>
            <a:lvl8pPr marL="3657600" lvl="7" indent="-304800" rtl="0">
              <a:spcBef>
                <a:spcPts val="400"/>
              </a:spcBef>
              <a:spcAft>
                <a:spcPts val="0"/>
              </a:spcAft>
              <a:buSzPts val="1200"/>
              <a:buChar char="•"/>
              <a:defRPr sz="1200"/>
            </a:lvl8pPr>
            <a:lvl9pPr marL="4114800" lvl="8" indent="-304800" rtl="0">
              <a:spcBef>
                <a:spcPts val="400"/>
              </a:spcBef>
              <a:spcAft>
                <a:spcPts val="0"/>
              </a:spcAft>
              <a:buSzPts val="1200"/>
              <a:buChar char="•"/>
              <a:defRPr sz="1200"/>
            </a:lvl9pPr>
          </a:lstStyle>
          <a:p>
            <a:endParaRPr/>
          </a:p>
        </p:txBody>
      </p:sp>
      <p:sp>
        <p:nvSpPr>
          <p:cNvPr id="205" name="Google Shape;205;p23"/>
          <p:cNvSpPr txBox="1">
            <a:spLocks noGrp="1"/>
          </p:cNvSpPr>
          <p:nvPr>
            <p:ph type="sldNum" idx="12"/>
          </p:nvPr>
        </p:nvSpPr>
        <p:spPr>
          <a:xfrm>
            <a:off x="8472458" y="4663217"/>
            <a:ext cx="548700" cy="393600"/>
          </a:xfrm>
          <a:prstGeom prst="rect">
            <a:avLst/>
          </a:prstGeom>
        </p:spPr>
        <p:txBody>
          <a:bodyPr spcFirstLastPara="1" wrap="square" lIns="68575" tIns="34275" rIns="68575" bIns="3427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6"/>
        <p:cNvGrpSpPr/>
        <p:nvPr/>
      </p:nvGrpSpPr>
      <p:grpSpPr>
        <a:xfrm>
          <a:off x="0" y="0"/>
          <a:ext cx="0" cy="0"/>
          <a:chOff x="0" y="0"/>
          <a:chExt cx="0" cy="0"/>
        </a:xfrm>
      </p:grpSpPr>
      <p:sp>
        <p:nvSpPr>
          <p:cNvPr id="207" name="Google Shape;207;p24"/>
          <p:cNvSpPr txBox="1">
            <a:spLocks noGrp="1"/>
          </p:cNvSpPr>
          <p:nvPr>
            <p:ph type="title"/>
          </p:nvPr>
        </p:nvSpPr>
        <p:spPr>
          <a:xfrm>
            <a:off x="311700" y="445025"/>
            <a:ext cx="8520600" cy="572700"/>
          </a:xfrm>
          <a:prstGeom prst="rect">
            <a:avLst/>
          </a:prstGeom>
          <a:noFill/>
          <a:ln>
            <a:noFill/>
          </a:ln>
        </p:spPr>
        <p:txBody>
          <a:bodyPr spcFirstLastPara="1" wrap="square" lIns="68575" tIns="34275" rIns="68575" bIns="34275" anchor="ctr" anchorCtr="0">
            <a:normAutofit/>
          </a:bodyPr>
          <a:lstStyle>
            <a:lvl1pPr lvl="0" algn="l" rtl="0">
              <a:lnSpc>
                <a:spcPct val="100000"/>
              </a:lnSpc>
              <a:spcBef>
                <a:spcPts val="0"/>
              </a:spcBef>
              <a:spcAft>
                <a:spcPts val="0"/>
              </a:spcAft>
              <a:buSzPts val="33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208" name="Google Shape;208;p24"/>
          <p:cNvSpPr txBox="1">
            <a:spLocks noGrp="1"/>
          </p:cNvSpPr>
          <p:nvPr>
            <p:ph type="body" idx="1"/>
          </p:nvPr>
        </p:nvSpPr>
        <p:spPr>
          <a:xfrm>
            <a:off x="311700" y="1152475"/>
            <a:ext cx="8520600" cy="3416400"/>
          </a:xfrm>
          <a:prstGeom prst="rect">
            <a:avLst/>
          </a:prstGeom>
          <a:noFill/>
          <a:ln>
            <a:noFill/>
          </a:ln>
        </p:spPr>
        <p:txBody>
          <a:bodyPr spcFirstLastPara="1" wrap="square" lIns="68575" tIns="34275" rIns="68575" bIns="34275" anchor="t" anchorCtr="0">
            <a:normAutofit/>
          </a:bodyPr>
          <a:lstStyle>
            <a:lvl1pPr marL="457200" lvl="0" indent="-381000" algn="l" rtl="0">
              <a:lnSpc>
                <a:spcPct val="100000"/>
              </a:lnSpc>
              <a:spcBef>
                <a:spcPts val="500"/>
              </a:spcBef>
              <a:spcAft>
                <a:spcPts val="0"/>
              </a:spcAft>
              <a:buSzPts val="2400"/>
              <a:buChar char="•"/>
              <a:defRPr/>
            </a:lvl1pPr>
            <a:lvl2pPr marL="914400" lvl="1" indent="-361950" algn="l" rtl="0">
              <a:lnSpc>
                <a:spcPct val="100000"/>
              </a:lnSpc>
              <a:spcBef>
                <a:spcPts val="400"/>
              </a:spcBef>
              <a:spcAft>
                <a:spcPts val="0"/>
              </a:spcAft>
              <a:buSzPts val="2100"/>
              <a:buChar char="–"/>
              <a:defRPr/>
            </a:lvl2pPr>
            <a:lvl3pPr marL="1371600" lvl="2" indent="-342900" algn="l" rtl="0">
              <a:lnSpc>
                <a:spcPct val="100000"/>
              </a:lnSpc>
              <a:spcBef>
                <a:spcPts val="400"/>
              </a:spcBef>
              <a:spcAft>
                <a:spcPts val="0"/>
              </a:spcAft>
              <a:buSzPts val="1800"/>
              <a:buChar char="•"/>
              <a:defRPr/>
            </a:lvl3pPr>
            <a:lvl4pPr marL="1828800" lvl="3" indent="-323850" algn="l" rtl="0">
              <a:lnSpc>
                <a:spcPct val="100000"/>
              </a:lnSpc>
              <a:spcBef>
                <a:spcPts val="300"/>
              </a:spcBef>
              <a:spcAft>
                <a:spcPts val="0"/>
              </a:spcAft>
              <a:buSzPts val="1500"/>
              <a:buChar char="–"/>
              <a:defRPr/>
            </a:lvl4pPr>
            <a:lvl5pPr marL="2286000" lvl="4" indent="-323850" algn="l" rtl="0">
              <a:lnSpc>
                <a:spcPct val="100000"/>
              </a:lnSpc>
              <a:spcBef>
                <a:spcPts val="300"/>
              </a:spcBef>
              <a:spcAft>
                <a:spcPts val="0"/>
              </a:spcAft>
              <a:buSzPts val="1500"/>
              <a:buChar char="»"/>
              <a:defRPr/>
            </a:lvl5pPr>
            <a:lvl6pPr marL="2743200" lvl="5" indent="-323850" algn="l" rtl="0">
              <a:lnSpc>
                <a:spcPct val="100000"/>
              </a:lnSpc>
              <a:spcBef>
                <a:spcPts val="300"/>
              </a:spcBef>
              <a:spcAft>
                <a:spcPts val="0"/>
              </a:spcAft>
              <a:buSzPts val="1500"/>
              <a:buChar char="•"/>
              <a:defRPr/>
            </a:lvl6pPr>
            <a:lvl7pPr marL="3200400" lvl="6" indent="-323850" algn="l" rtl="0">
              <a:lnSpc>
                <a:spcPct val="100000"/>
              </a:lnSpc>
              <a:spcBef>
                <a:spcPts val="300"/>
              </a:spcBef>
              <a:spcAft>
                <a:spcPts val="0"/>
              </a:spcAft>
              <a:buSzPts val="1500"/>
              <a:buChar char="•"/>
              <a:defRPr/>
            </a:lvl7pPr>
            <a:lvl8pPr marL="3657600" lvl="7" indent="-323850" algn="l" rtl="0">
              <a:lnSpc>
                <a:spcPct val="100000"/>
              </a:lnSpc>
              <a:spcBef>
                <a:spcPts val="300"/>
              </a:spcBef>
              <a:spcAft>
                <a:spcPts val="0"/>
              </a:spcAft>
              <a:buSzPts val="1500"/>
              <a:buChar char="•"/>
              <a:defRPr/>
            </a:lvl8pPr>
            <a:lvl9pPr marL="4114800" lvl="8" indent="-323850" algn="l" rtl="0">
              <a:lnSpc>
                <a:spcPct val="100000"/>
              </a:lnSpc>
              <a:spcBef>
                <a:spcPts val="300"/>
              </a:spcBef>
              <a:spcAft>
                <a:spcPts val="0"/>
              </a:spcAft>
              <a:buSzPts val="1500"/>
              <a:buChar char="•"/>
              <a:defRPr/>
            </a:lvl9pPr>
          </a:lstStyle>
          <a:p>
            <a:endParaRPr/>
          </a:p>
        </p:txBody>
      </p:sp>
      <p:sp>
        <p:nvSpPr>
          <p:cNvPr id="209" name="Google Shape;209;p24"/>
          <p:cNvSpPr txBox="1">
            <a:spLocks noGrp="1"/>
          </p:cNvSpPr>
          <p:nvPr>
            <p:ph type="sldNum" idx="12"/>
          </p:nvPr>
        </p:nvSpPr>
        <p:spPr>
          <a:xfrm>
            <a:off x="8472458" y="4663216"/>
            <a:ext cx="548700" cy="3936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98989"/>
                </a:solidFill>
                <a:latin typeface="Libre Franklin"/>
                <a:ea typeface="Libre Franklin"/>
                <a:cs typeface="Libre Franklin"/>
                <a:sym typeface="Libre Franklin"/>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98989"/>
                </a:solidFill>
                <a:latin typeface="Libre Franklin"/>
                <a:ea typeface="Libre Franklin"/>
                <a:cs typeface="Libre Franklin"/>
                <a:sym typeface="Libre Franklin"/>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98989"/>
                </a:solidFill>
                <a:latin typeface="Libre Franklin"/>
                <a:ea typeface="Libre Franklin"/>
                <a:cs typeface="Libre Franklin"/>
                <a:sym typeface="Libre Franklin"/>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98989"/>
                </a:solidFill>
                <a:latin typeface="Libre Franklin"/>
                <a:ea typeface="Libre Franklin"/>
                <a:cs typeface="Libre Franklin"/>
                <a:sym typeface="Libre Franklin"/>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98989"/>
                </a:solidFill>
                <a:latin typeface="Libre Franklin"/>
                <a:ea typeface="Libre Franklin"/>
                <a:cs typeface="Libre Franklin"/>
                <a:sym typeface="Libre Franklin"/>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98989"/>
                </a:solidFill>
                <a:latin typeface="Libre Franklin"/>
                <a:ea typeface="Libre Franklin"/>
                <a:cs typeface="Libre Franklin"/>
                <a:sym typeface="Libre Franklin"/>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98989"/>
                </a:solidFill>
                <a:latin typeface="Libre Franklin"/>
                <a:ea typeface="Libre Franklin"/>
                <a:cs typeface="Libre Franklin"/>
                <a:sym typeface="Libre Franklin"/>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98989"/>
                </a:solidFill>
                <a:latin typeface="Libre Franklin"/>
                <a:ea typeface="Libre Franklin"/>
                <a:cs typeface="Libre Franklin"/>
                <a:sym typeface="Libre Franklin"/>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98989"/>
                </a:solidFill>
                <a:latin typeface="Libre Franklin"/>
                <a:ea typeface="Libre Franklin"/>
                <a:cs typeface="Libre Franklin"/>
                <a:sym typeface="Libre Frankli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ection Header 1">
  <p:cSld name="Section Header_1">
    <p:spTree>
      <p:nvGrpSpPr>
        <p:cNvPr id="1" name="Shape 210"/>
        <p:cNvGrpSpPr/>
        <p:nvPr/>
      </p:nvGrpSpPr>
      <p:grpSpPr>
        <a:xfrm>
          <a:off x="0" y="0"/>
          <a:ext cx="0" cy="0"/>
          <a:chOff x="0" y="0"/>
          <a:chExt cx="0" cy="0"/>
        </a:xfrm>
      </p:grpSpPr>
      <p:sp>
        <p:nvSpPr>
          <p:cNvPr id="211" name="Google Shape;211;p25"/>
          <p:cNvSpPr txBox="1">
            <a:spLocks noGrp="1"/>
          </p:cNvSpPr>
          <p:nvPr>
            <p:ph type="dt" idx="10"/>
          </p:nvPr>
        </p:nvSpPr>
        <p:spPr>
          <a:xfrm>
            <a:off x="70111" y="4767263"/>
            <a:ext cx="2057400" cy="273900"/>
          </a:xfrm>
          <a:prstGeom prst="rect">
            <a:avLst/>
          </a:prstGeom>
          <a:noFill/>
          <a:ln>
            <a:noFill/>
          </a:ln>
        </p:spPr>
        <p:txBody>
          <a:bodyPr spcFirstLastPara="1" wrap="square" lIns="68575" tIns="34275" rIns="68575" bIns="34275" anchor="ctr" anchorCtr="0">
            <a:noAutofit/>
          </a:bodyPr>
          <a:lstStyle>
            <a:lvl1pPr lvl="0" algn="l"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212" name="Google Shape;212;p2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lnSpc>
                <a:spcPct val="100000"/>
              </a:lnSpc>
              <a:spcBef>
                <a:spcPts val="0"/>
              </a:spcBef>
              <a:spcAft>
                <a:spcPts val="0"/>
              </a:spcAft>
              <a:buSzPts val="1100"/>
              <a:buNone/>
              <a:defRPr>
                <a:solidFill>
                  <a:schemeClr val="lt2"/>
                </a:solidFill>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213" name="Google Shape;213;p25"/>
          <p:cNvSpPr txBox="1">
            <a:spLocks noGrp="1"/>
          </p:cNvSpPr>
          <p:nvPr>
            <p:ph type="sldNum" idx="12"/>
          </p:nvPr>
        </p:nvSpPr>
        <p:spPr>
          <a:xfrm>
            <a:off x="7016489" y="4816754"/>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214" name="Google Shape;214;p25"/>
          <p:cNvSpPr txBox="1">
            <a:spLocks noGrp="1"/>
          </p:cNvSpPr>
          <p:nvPr>
            <p:ph type="sldNum" idx="2"/>
          </p:nvPr>
        </p:nvSpPr>
        <p:spPr>
          <a:xfrm>
            <a:off x="7016489" y="4816754"/>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latin typeface="Arial"/>
                <a:ea typeface="Arial"/>
                <a:cs typeface="Arial"/>
                <a:sym typeface="Arial"/>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latin typeface="Arial"/>
                <a:ea typeface="Arial"/>
                <a:cs typeface="Arial"/>
                <a:sym typeface="Arial"/>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latin typeface="Arial"/>
                <a:ea typeface="Arial"/>
                <a:cs typeface="Arial"/>
                <a:sym typeface="Arial"/>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latin typeface="Arial"/>
                <a:ea typeface="Arial"/>
                <a:cs typeface="Arial"/>
                <a:sym typeface="Arial"/>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latin typeface="Arial"/>
                <a:ea typeface="Arial"/>
                <a:cs typeface="Arial"/>
                <a:sym typeface="Arial"/>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latin typeface="Arial"/>
                <a:ea typeface="Arial"/>
                <a:cs typeface="Arial"/>
                <a:sym typeface="Arial"/>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latin typeface="Arial"/>
                <a:ea typeface="Arial"/>
                <a:cs typeface="Arial"/>
                <a:sym typeface="Arial"/>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latin typeface="Arial"/>
                <a:ea typeface="Arial"/>
                <a:cs typeface="Arial"/>
                <a:sym typeface="Arial"/>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216"/>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14_Title and Content">
  <p:cSld name="14_Title and Content">
    <p:spTree>
      <p:nvGrpSpPr>
        <p:cNvPr id="1" name="Shape 30"/>
        <p:cNvGrpSpPr/>
        <p:nvPr/>
      </p:nvGrpSpPr>
      <p:grpSpPr>
        <a:xfrm>
          <a:off x="0" y="0"/>
          <a:ext cx="0" cy="0"/>
          <a:chOff x="0" y="0"/>
          <a:chExt cx="0" cy="0"/>
        </a:xfrm>
      </p:grpSpPr>
      <p:pic>
        <p:nvPicPr>
          <p:cNvPr id="31" name="Google Shape;31;p4"/>
          <p:cNvPicPr preferRelativeResize="0"/>
          <p:nvPr/>
        </p:nvPicPr>
        <p:blipFill rotWithShape="1">
          <a:blip r:embed="rId2">
            <a:alphaModFix/>
          </a:blip>
          <a:srcRect/>
          <a:stretch/>
        </p:blipFill>
        <p:spPr>
          <a:xfrm>
            <a:off x="0" y="0"/>
            <a:ext cx="3952875" cy="5143500"/>
          </a:xfrm>
          <a:prstGeom prst="rect">
            <a:avLst/>
          </a:prstGeom>
          <a:noFill/>
          <a:ln>
            <a:noFill/>
          </a:ln>
        </p:spPr>
      </p:pic>
      <p:sp>
        <p:nvSpPr>
          <p:cNvPr id="32" name="Google Shape;32;p4"/>
          <p:cNvSpPr/>
          <p:nvPr/>
        </p:nvSpPr>
        <p:spPr>
          <a:xfrm>
            <a:off x="-316991" y="-26313"/>
            <a:ext cx="1575933" cy="5218798"/>
          </a:xfrm>
          <a:custGeom>
            <a:avLst/>
            <a:gdLst/>
            <a:ahLst/>
            <a:cxnLst/>
            <a:rect l="l" t="t" r="r" b="b"/>
            <a:pathLst>
              <a:path w="652" h="2160" extrusionOk="0">
                <a:moveTo>
                  <a:pt x="417" y="298"/>
                </a:moveTo>
                <a:cubicBezTo>
                  <a:pt x="464" y="189"/>
                  <a:pt x="512" y="94"/>
                  <a:pt x="566" y="0"/>
                </a:cubicBezTo>
                <a:cubicBezTo>
                  <a:pt x="126" y="0"/>
                  <a:pt x="126" y="0"/>
                  <a:pt x="126" y="0"/>
                </a:cubicBezTo>
                <a:cubicBezTo>
                  <a:pt x="126" y="2160"/>
                  <a:pt x="126" y="2160"/>
                  <a:pt x="126" y="2160"/>
                </a:cubicBezTo>
                <a:cubicBezTo>
                  <a:pt x="475" y="2160"/>
                  <a:pt x="475" y="2160"/>
                  <a:pt x="475" y="2160"/>
                </a:cubicBezTo>
                <a:cubicBezTo>
                  <a:pt x="324" y="1797"/>
                  <a:pt x="309" y="1515"/>
                  <a:pt x="309" y="1515"/>
                </a:cubicBezTo>
                <a:cubicBezTo>
                  <a:pt x="372" y="1772"/>
                  <a:pt x="476" y="1986"/>
                  <a:pt x="595" y="2160"/>
                </a:cubicBezTo>
                <a:cubicBezTo>
                  <a:pt x="652" y="2160"/>
                  <a:pt x="652" y="2160"/>
                  <a:pt x="652" y="2160"/>
                </a:cubicBezTo>
                <a:cubicBezTo>
                  <a:pt x="0" y="1268"/>
                  <a:pt x="417" y="298"/>
                  <a:pt x="417" y="298"/>
                </a:cubicBezTo>
                <a:close/>
              </a:path>
            </a:pathLst>
          </a:custGeom>
          <a:gradFill>
            <a:gsLst>
              <a:gs pos="0">
                <a:srgbClr val="002139"/>
              </a:gs>
              <a:gs pos="8000">
                <a:srgbClr val="002139"/>
              </a:gs>
              <a:gs pos="90000">
                <a:srgbClr val="002139"/>
              </a:gs>
              <a:gs pos="100000">
                <a:srgbClr val="002139"/>
              </a:gs>
            </a:gsLst>
            <a:lin ang="16200038" scaled="0"/>
          </a:gra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33" name="Google Shape;33;p4"/>
          <p:cNvSpPr/>
          <p:nvPr/>
        </p:nvSpPr>
        <p:spPr>
          <a:xfrm>
            <a:off x="1127102" y="-6178"/>
            <a:ext cx="8025807" cy="5177788"/>
          </a:xfrm>
          <a:custGeom>
            <a:avLst/>
            <a:gdLst/>
            <a:ahLst/>
            <a:cxnLst/>
            <a:rect l="l" t="t" r="r" b="b"/>
            <a:pathLst>
              <a:path w="3370" h="2161" extrusionOk="0">
                <a:moveTo>
                  <a:pt x="1146" y="0"/>
                </a:moveTo>
                <a:cubicBezTo>
                  <a:pt x="143" y="904"/>
                  <a:pt x="705" y="1933"/>
                  <a:pt x="705" y="1933"/>
                </a:cubicBezTo>
                <a:cubicBezTo>
                  <a:pt x="192" y="1139"/>
                  <a:pt x="296" y="464"/>
                  <a:pt x="511" y="1"/>
                </a:cubicBezTo>
                <a:cubicBezTo>
                  <a:pt x="512" y="0"/>
                  <a:pt x="420" y="1"/>
                  <a:pt x="420" y="1"/>
                </a:cubicBezTo>
                <a:cubicBezTo>
                  <a:pt x="0" y="1063"/>
                  <a:pt x="650" y="1903"/>
                  <a:pt x="650" y="1903"/>
                </a:cubicBezTo>
                <a:cubicBezTo>
                  <a:pt x="729" y="2000"/>
                  <a:pt x="808" y="2085"/>
                  <a:pt x="888" y="2161"/>
                </a:cubicBezTo>
                <a:cubicBezTo>
                  <a:pt x="3370" y="2161"/>
                  <a:pt x="3370" y="2161"/>
                  <a:pt x="3370" y="2161"/>
                </a:cubicBezTo>
                <a:cubicBezTo>
                  <a:pt x="3370" y="0"/>
                  <a:pt x="3370" y="0"/>
                  <a:pt x="3370" y="0"/>
                </a:cubicBezTo>
                <a:lnTo>
                  <a:pt x="1146" y="0"/>
                </a:lnTo>
                <a:close/>
              </a:path>
            </a:pathLst>
          </a:custGeom>
          <a:gradFill>
            <a:gsLst>
              <a:gs pos="0">
                <a:srgbClr val="003B75"/>
              </a:gs>
              <a:gs pos="50000">
                <a:srgbClr val="002139"/>
              </a:gs>
              <a:gs pos="100000">
                <a:srgbClr val="002139"/>
              </a:gs>
            </a:gsLst>
            <a:path path="circle">
              <a:fillToRect l="100000" t="100000"/>
            </a:path>
            <a:tileRect r="-100000" b="-100000"/>
          </a:gra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34" name="Google Shape;34;p4"/>
          <p:cNvSpPr txBox="1">
            <a:spLocks noGrp="1"/>
          </p:cNvSpPr>
          <p:nvPr>
            <p:ph type="title"/>
          </p:nvPr>
        </p:nvSpPr>
        <p:spPr>
          <a:xfrm>
            <a:off x="3676454" y="828108"/>
            <a:ext cx="5008500" cy="484800"/>
          </a:xfrm>
          <a:prstGeom prst="rect">
            <a:avLst/>
          </a:prstGeom>
          <a:noFill/>
          <a:ln>
            <a:noFill/>
          </a:ln>
        </p:spPr>
        <p:txBody>
          <a:bodyPr spcFirstLastPara="1" wrap="square" lIns="68575" tIns="34275" rIns="68575" bIns="34275" anchor="ctr" anchorCtr="0">
            <a:spAutoFit/>
          </a:bodyPr>
          <a:lstStyle>
            <a:lvl1pPr lvl="0" algn="l" rtl="0">
              <a:lnSpc>
                <a:spcPct val="90000"/>
              </a:lnSpc>
              <a:spcBef>
                <a:spcPts val="0"/>
              </a:spcBef>
              <a:spcAft>
                <a:spcPts val="0"/>
              </a:spcAft>
              <a:buClr>
                <a:srgbClr val="70FABF"/>
              </a:buClr>
              <a:buSzPts val="3000"/>
              <a:buFont typeface="Arial"/>
              <a:buNone/>
              <a:defRPr>
                <a:solidFill>
                  <a:srgbClr val="70FABF"/>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35" name="Google Shape;35;p4"/>
          <p:cNvSpPr txBox="1">
            <a:spLocks noGrp="1"/>
          </p:cNvSpPr>
          <p:nvPr>
            <p:ph type="body" idx="1"/>
          </p:nvPr>
        </p:nvSpPr>
        <p:spPr>
          <a:xfrm>
            <a:off x="3676454" y="1680395"/>
            <a:ext cx="5008500" cy="1217400"/>
          </a:xfrm>
          <a:prstGeom prst="rect">
            <a:avLst/>
          </a:prstGeom>
          <a:noFill/>
          <a:ln>
            <a:noFill/>
          </a:ln>
        </p:spPr>
        <p:txBody>
          <a:bodyPr spcFirstLastPara="1" wrap="square" lIns="68575" tIns="34275" rIns="68575" bIns="34275" anchor="t" anchorCtr="0">
            <a:spAutoFit/>
          </a:bodyPr>
          <a:lstStyle>
            <a:lvl1pPr marL="457200" lvl="0" indent="-228600" algn="l" rtl="0">
              <a:lnSpc>
                <a:spcPct val="100000"/>
              </a:lnSpc>
              <a:spcBef>
                <a:spcPts val="800"/>
              </a:spcBef>
              <a:spcAft>
                <a:spcPts val="0"/>
              </a:spcAft>
              <a:buClr>
                <a:schemeClr val="lt1"/>
              </a:buClr>
              <a:buSzPts val="1400"/>
              <a:buNone/>
              <a:defRPr>
                <a:solidFill>
                  <a:schemeClr val="lt1"/>
                </a:solidFill>
              </a:defRPr>
            </a:lvl1pPr>
            <a:lvl2pPr marL="914400" lvl="1" indent="-228600" algn="l" rtl="0">
              <a:lnSpc>
                <a:spcPct val="90000"/>
              </a:lnSpc>
              <a:spcBef>
                <a:spcPts val="400"/>
              </a:spcBef>
              <a:spcAft>
                <a:spcPts val="0"/>
              </a:spcAft>
              <a:buClr>
                <a:schemeClr val="lt1"/>
              </a:buClr>
              <a:buSzPts val="1400"/>
              <a:buNone/>
              <a:defRPr>
                <a:solidFill>
                  <a:schemeClr val="lt1"/>
                </a:solidFill>
              </a:defRPr>
            </a:lvl2pPr>
            <a:lvl3pPr marL="1371600" lvl="2" indent="-228600" algn="l" rtl="0">
              <a:lnSpc>
                <a:spcPct val="90000"/>
              </a:lnSpc>
              <a:spcBef>
                <a:spcPts val="400"/>
              </a:spcBef>
              <a:spcAft>
                <a:spcPts val="0"/>
              </a:spcAft>
              <a:buClr>
                <a:schemeClr val="lt1"/>
              </a:buClr>
              <a:buSzPts val="1400"/>
              <a:buNone/>
              <a:defRPr>
                <a:solidFill>
                  <a:schemeClr val="lt1"/>
                </a:solidFill>
              </a:defRPr>
            </a:lvl3pPr>
            <a:lvl4pPr marL="1828800" lvl="3" indent="-228600" algn="l" rtl="0">
              <a:lnSpc>
                <a:spcPct val="90000"/>
              </a:lnSpc>
              <a:spcBef>
                <a:spcPts val="400"/>
              </a:spcBef>
              <a:spcAft>
                <a:spcPts val="0"/>
              </a:spcAft>
              <a:buClr>
                <a:schemeClr val="lt1"/>
              </a:buClr>
              <a:buSzPts val="1400"/>
              <a:buNone/>
              <a:defRPr>
                <a:solidFill>
                  <a:schemeClr val="lt1"/>
                </a:solidFill>
              </a:defRPr>
            </a:lvl4pPr>
            <a:lvl5pPr marL="2286000" lvl="4" indent="-228600" algn="l" rtl="0">
              <a:lnSpc>
                <a:spcPct val="90000"/>
              </a:lnSpc>
              <a:spcBef>
                <a:spcPts val="400"/>
              </a:spcBef>
              <a:spcAft>
                <a:spcPts val="0"/>
              </a:spcAft>
              <a:buClr>
                <a:schemeClr val="lt1"/>
              </a:buClr>
              <a:buSzPts val="1400"/>
              <a:buNone/>
              <a:defRPr>
                <a:solidFill>
                  <a:schemeClr val="lt1"/>
                </a:solidFill>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36" name="Google Shape;36;p4"/>
          <p:cNvSpPr txBox="1">
            <a:spLocks noGrp="1"/>
          </p:cNvSpPr>
          <p:nvPr>
            <p:ph type="dt" idx="10"/>
          </p:nvPr>
        </p:nvSpPr>
        <p:spPr>
          <a:xfrm>
            <a:off x="70111" y="4816754"/>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solidFill>
                  <a:srgbClr val="5FFAC9"/>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37" name="Google Shape;37;p4"/>
          <p:cNvSpPr txBox="1">
            <a:spLocks noGrp="1"/>
          </p:cNvSpPr>
          <p:nvPr>
            <p:ph type="ftr" idx="11"/>
          </p:nvPr>
        </p:nvSpPr>
        <p:spPr>
          <a:xfrm>
            <a:off x="3028950" y="4816754"/>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solidFill>
                  <a:srgbClr val="5FFAC9"/>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38" name="Google Shape;38;p4"/>
          <p:cNvSpPr txBox="1">
            <a:spLocks noGrp="1"/>
          </p:cNvSpPr>
          <p:nvPr>
            <p:ph type="sldNum" idx="12"/>
          </p:nvPr>
        </p:nvSpPr>
        <p:spPr>
          <a:xfrm>
            <a:off x="6973625" y="4816754"/>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sz="900">
                <a:solidFill>
                  <a:srgbClr val="5FFAC9"/>
                </a:solidFill>
                <a:latin typeface="Arial"/>
                <a:ea typeface="Arial"/>
                <a:cs typeface="Arial"/>
                <a:sym typeface="Arial"/>
              </a:defRPr>
            </a:lvl1pPr>
            <a:lvl2pPr marL="0" lvl="1" indent="0" algn="r" rtl="0">
              <a:spcBef>
                <a:spcPts val="0"/>
              </a:spcBef>
              <a:buNone/>
              <a:defRPr sz="900">
                <a:solidFill>
                  <a:srgbClr val="5FFAC9"/>
                </a:solidFill>
                <a:latin typeface="Arial"/>
                <a:ea typeface="Arial"/>
                <a:cs typeface="Arial"/>
                <a:sym typeface="Arial"/>
              </a:defRPr>
            </a:lvl2pPr>
            <a:lvl3pPr marL="0" lvl="2" indent="0" algn="r" rtl="0">
              <a:spcBef>
                <a:spcPts val="0"/>
              </a:spcBef>
              <a:buNone/>
              <a:defRPr sz="900">
                <a:solidFill>
                  <a:srgbClr val="5FFAC9"/>
                </a:solidFill>
                <a:latin typeface="Arial"/>
                <a:ea typeface="Arial"/>
                <a:cs typeface="Arial"/>
                <a:sym typeface="Arial"/>
              </a:defRPr>
            </a:lvl3pPr>
            <a:lvl4pPr marL="0" lvl="3" indent="0" algn="r" rtl="0">
              <a:spcBef>
                <a:spcPts val="0"/>
              </a:spcBef>
              <a:buNone/>
              <a:defRPr sz="900">
                <a:solidFill>
                  <a:srgbClr val="5FFAC9"/>
                </a:solidFill>
                <a:latin typeface="Arial"/>
                <a:ea typeface="Arial"/>
                <a:cs typeface="Arial"/>
                <a:sym typeface="Arial"/>
              </a:defRPr>
            </a:lvl4pPr>
            <a:lvl5pPr marL="0" lvl="4" indent="0" algn="r" rtl="0">
              <a:spcBef>
                <a:spcPts val="0"/>
              </a:spcBef>
              <a:buNone/>
              <a:defRPr sz="900">
                <a:solidFill>
                  <a:srgbClr val="5FFAC9"/>
                </a:solidFill>
                <a:latin typeface="Arial"/>
                <a:ea typeface="Arial"/>
                <a:cs typeface="Arial"/>
                <a:sym typeface="Arial"/>
              </a:defRPr>
            </a:lvl5pPr>
            <a:lvl6pPr marL="0" lvl="5" indent="0" algn="r" rtl="0">
              <a:spcBef>
                <a:spcPts val="0"/>
              </a:spcBef>
              <a:buNone/>
              <a:defRPr sz="900">
                <a:solidFill>
                  <a:srgbClr val="5FFAC9"/>
                </a:solidFill>
                <a:latin typeface="Arial"/>
                <a:ea typeface="Arial"/>
                <a:cs typeface="Arial"/>
                <a:sym typeface="Arial"/>
              </a:defRPr>
            </a:lvl6pPr>
            <a:lvl7pPr marL="0" lvl="6" indent="0" algn="r" rtl="0">
              <a:spcBef>
                <a:spcPts val="0"/>
              </a:spcBef>
              <a:buNone/>
              <a:defRPr sz="900">
                <a:solidFill>
                  <a:srgbClr val="5FFAC9"/>
                </a:solidFill>
                <a:latin typeface="Arial"/>
                <a:ea typeface="Arial"/>
                <a:cs typeface="Arial"/>
                <a:sym typeface="Arial"/>
              </a:defRPr>
            </a:lvl7pPr>
            <a:lvl8pPr marL="0" lvl="7" indent="0" algn="r" rtl="0">
              <a:spcBef>
                <a:spcPts val="0"/>
              </a:spcBef>
              <a:buNone/>
              <a:defRPr sz="900">
                <a:solidFill>
                  <a:srgbClr val="5FFAC9"/>
                </a:solidFill>
                <a:latin typeface="Arial"/>
                <a:ea typeface="Arial"/>
                <a:cs typeface="Arial"/>
                <a:sym typeface="Arial"/>
              </a:defRPr>
            </a:lvl8pPr>
            <a:lvl9pPr marL="0" lvl="8" indent="0" algn="r" rtl="0">
              <a:spcBef>
                <a:spcPts val="0"/>
              </a:spcBef>
              <a:buNone/>
              <a:defRPr sz="900">
                <a:solidFill>
                  <a:srgbClr val="5FFAC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5_Title and Content" type="obj">
  <p:cSld name="OBJECT">
    <p:spTree>
      <p:nvGrpSpPr>
        <p:cNvPr id="1" name="Shape 39"/>
        <p:cNvGrpSpPr/>
        <p:nvPr/>
      </p:nvGrpSpPr>
      <p:grpSpPr>
        <a:xfrm>
          <a:off x="0" y="0"/>
          <a:ext cx="0" cy="0"/>
          <a:chOff x="0" y="0"/>
          <a:chExt cx="0" cy="0"/>
        </a:xfrm>
      </p:grpSpPr>
      <p:pic>
        <p:nvPicPr>
          <p:cNvPr id="40" name="Google Shape;40;p5"/>
          <p:cNvPicPr preferRelativeResize="0"/>
          <p:nvPr/>
        </p:nvPicPr>
        <p:blipFill rotWithShape="1">
          <a:blip r:embed="rId2">
            <a:alphaModFix/>
          </a:blip>
          <a:srcRect l="8320" r="-8319"/>
          <a:stretch/>
        </p:blipFill>
        <p:spPr>
          <a:xfrm>
            <a:off x="0" y="0"/>
            <a:ext cx="4943475" cy="5143500"/>
          </a:xfrm>
          <a:prstGeom prst="rect">
            <a:avLst/>
          </a:prstGeom>
          <a:noFill/>
          <a:ln>
            <a:noFill/>
          </a:ln>
        </p:spPr>
      </p:pic>
      <p:sp>
        <p:nvSpPr>
          <p:cNvPr id="41" name="Google Shape;41;p5"/>
          <p:cNvSpPr/>
          <p:nvPr/>
        </p:nvSpPr>
        <p:spPr>
          <a:xfrm>
            <a:off x="-27194" y="-28280"/>
            <a:ext cx="9229103" cy="5189585"/>
          </a:xfrm>
          <a:custGeom>
            <a:avLst/>
            <a:gdLst/>
            <a:ahLst/>
            <a:cxnLst/>
            <a:rect l="l" t="t" r="r" b="b"/>
            <a:pathLst>
              <a:path w="11435" h="10034" extrusionOk="0">
                <a:moveTo>
                  <a:pt x="2575" y="34"/>
                </a:moveTo>
                <a:cubicBezTo>
                  <a:pt x="-402" y="4217"/>
                  <a:pt x="1266" y="8979"/>
                  <a:pt x="1266" y="8979"/>
                </a:cubicBezTo>
                <a:cubicBezTo>
                  <a:pt x="-256" y="5305"/>
                  <a:pt x="52" y="2181"/>
                  <a:pt x="690" y="39"/>
                </a:cubicBezTo>
                <a:cubicBezTo>
                  <a:pt x="693" y="34"/>
                  <a:pt x="420" y="39"/>
                  <a:pt x="420" y="39"/>
                </a:cubicBezTo>
                <a:cubicBezTo>
                  <a:pt x="-826" y="4953"/>
                  <a:pt x="1103" y="8840"/>
                  <a:pt x="1103" y="8840"/>
                </a:cubicBezTo>
                <a:cubicBezTo>
                  <a:pt x="1337" y="9289"/>
                  <a:pt x="1572" y="9682"/>
                  <a:pt x="1809" y="10034"/>
                </a:cubicBezTo>
                <a:lnTo>
                  <a:pt x="11424" y="10034"/>
                </a:lnTo>
                <a:cubicBezTo>
                  <a:pt x="11424" y="34"/>
                  <a:pt x="11435" y="0"/>
                  <a:pt x="11435" y="0"/>
                </a:cubicBezTo>
                <a:lnTo>
                  <a:pt x="2575" y="34"/>
                </a:lnTo>
                <a:close/>
              </a:path>
            </a:pathLst>
          </a:custGeom>
          <a:gradFill>
            <a:gsLst>
              <a:gs pos="0">
                <a:srgbClr val="003B75"/>
              </a:gs>
              <a:gs pos="50000">
                <a:srgbClr val="002139"/>
              </a:gs>
              <a:gs pos="100000">
                <a:srgbClr val="002139"/>
              </a:gs>
            </a:gsLst>
            <a:path path="circle">
              <a:fillToRect l="100000" t="100000"/>
            </a:path>
            <a:tileRect r="-100000" b="-100000"/>
          </a:gra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42" name="Google Shape;42;p5"/>
          <p:cNvSpPr txBox="1">
            <a:spLocks noGrp="1"/>
          </p:cNvSpPr>
          <p:nvPr>
            <p:ph type="title"/>
          </p:nvPr>
        </p:nvSpPr>
        <p:spPr>
          <a:xfrm>
            <a:off x="1746317" y="828108"/>
            <a:ext cx="6768900" cy="484800"/>
          </a:xfrm>
          <a:prstGeom prst="rect">
            <a:avLst/>
          </a:prstGeom>
          <a:noFill/>
          <a:ln>
            <a:noFill/>
          </a:ln>
        </p:spPr>
        <p:txBody>
          <a:bodyPr spcFirstLastPara="1" wrap="square" lIns="68575" tIns="34275" rIns="68575" bIns="34275" anchor="ctr" anchorCtr="0">
            <a:spAutoFit/>
          </a:bodyPr>
          <a:lstStyle>
            <a:lvl1pPr lvl="0" algn="l" rtl="0">
              <a:lnSpc>
                <a:spcPct val="90000"/>
              </a:lnSpc>
              <a:spcBef>
                <a:spcPts val="0"/>
              </a:spcBef>
              <a:spcAft>
                <a:spcPts val="0"/>
              </a:spcAft>
              <a:buClr>
                <a:srgbClr val="70FABF"/>
              </a:buClr>
              <a:buSzPts val="3000"/>
              <a:buFont typeface="Arial"/>
              <a:buNone/>
              <a:defRPr>
                <a:solidFill>
                  <a:srgbClr val="70FABF"/>
                </a:solidFill>
                <a:latin typeface="Arial"/>
                <a:ea typeface="Arial"/>
                <a:cs typeface="Arial"/>
                <a:sym typeface="Aria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43" name="Google Shape;43;p5"/>
          <p:cNvSpPr txBox="1">
            <a:spLocks noGrp="1"/>
          </p:cNvSpPr>
          <p:nvPr>
            <p:ph type="body" idx="1"/>
          </p:nvPr>
        </p:nvSpPr>
        <p:spPr>
          <a:xfrm>
            <a:off x="1746317" y="1661033"/>
            <a:ext cx="6938700" cy="1217400"/>
          </a:xfrm>
          <a:prstGeom prst="rect">
            <a:avLst/>
          </a:prstGeom>
          <a:noFill/>
          <a:ln>
            <a:noFill/>
          </a:ln>
        </p:spPr>
        <p:txBody>
          <a:bodyPr spcFirstLastPara="1" wrap="square" lIns="68575" tIns="34275" rIns="68575" bIns="34275" anchor="t" anchorCtr="0">
            <a:spAutoFit/>
          </a:bodyPr>
          <a:lstStyle>
            <a:lvl1pPr marL="457200" lvl="0" indent="-228600" algn="l" rtl="0">
              <a:lnSpc>
                <a:spcPct val="100000"/>
              </a:lnSpc>
              <a:spcBef>
                <a:spcPts val="800"/>
              </a:spcBef>
              <a:spcAft>
                <a:spcPts val="0"/>
              </a:spcAft>
              <a:buClr>
                <a:schemeClr val="lt1"/>
              </a:buClr>
              <a:buSzPts val="1400"/>
              <a:buNone/>
              <a:defRPr>
                <a:solidFill>
                  <a:schemeClr val="lt1"/>
                </a:solidFill>
              </a:defRPr>
            </a:lvl1pPr>
            <a:lvl2pPr marL="914400" lvl="1" indent="-228600" algn="l" rtl="0">
              <a:lnSpc>
                <a:spcPct val="90000"/>
              </a:lnSpc>
              <a:spcBef>
                <a:spcPts val="400"/>
              </a:spcBef>
              <a:spcAft>
                <a:spcPts val="0"/>
              </a:spcAft>
              <a:buClr>
                <a:schemeClr val="lt1"/>
              </a:buClr>
              <a:buSzPts val="1400"/>
              <a:buNone/>
              <a:defRPr>
                <a:solidFill>
                  <a:schemeClr val="lt1"/>
                </a:solidFill>
              </a:defRPr>
            </a:lvl2pPr>
            <a:lvl3pPr marL="1371600" lvl="2" indent="-228600" algn="l" rtl="0">
              <a:lnSpc>
                <a:spcPct val="90000"/>
              </a:lnSpc>
              <a:spcBef>
                <a:spcPts val="400"/>
              </a:spcBef>
              <a:spcAft>
                <a:spcPts val="0"/>
              </a:spcAft>
              <a:buClr>
                <a:schemeClr val="lt1"/>
              </a:buClr>
              <a:buSzPts val="1400"/>
              <a:buNone/>
              <a:defRPr>
                <a:solidFill>
                  <a:schemeClr val="lt1"/>
                </a:solidFill>
              </a:defRPr>
            </a:lvl3pPr>
            <a:lvl4pPr marL="1828800" lvl="3" indent="-228600" algn="l" rtl="0">
              <a:lnSpc>
                <a:spcPct val="90000"/>
              </a:lnSpc>
              <a:spcBef>
                <a:spcPts val="400"/>
              </a:spcBef>
              <a:spcAft>
                <a:spcPts val="0"/>
              </a:spcAft>
              <a:buClr>
                <a:schemeClr val="lt1"/>
              </a:buClr>
              <a:buSzPts val="1400"/>
              <a:buNone/>
              <a:defRPr>
                <a:solidFill>
                  <a:schemeClr val="lt1"/>
                </a:solidFill>
              </a:defRPr>
            </a:lvl4pPr>
            <a:lvl5pPr marL="2286000" lvl="4" indent="-228600" algn="l" rtl="0">
              <a:lnSpc>
                <a:spcPct val="90000"/>
              </a:lnSpc>
              <a:spcBef>
                <a:spcPts val="400"/>
              </a:spcBef>
              <a:spcAft>
                <a:spcPts val="0"/>
              </a:spcAft>
              <a:buClr>
                <a:schemeClr val="lt1"/>
              </a:buClr>
              <a:buSzPts val="1400"/>
              <a:buNone/>
              <a:defRPr>
                <a:solidFill>
                  <a:schemeClr val="lt1"/>
                </a:solidFill>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44" name="Google Shape;44;p5"/>
          <p:cNvSpPr txBox="1">
            <a:spLocks noGrp="1"/>
          </p:cNvSpPr>
          <p:nvPr>
            <p:ph type="dt" idx="10"/>
          </p:nvPr>
        </p:nvSpPr>
        <p:spPr>
          <a:xfrm>
            <a:off x="70111" y="4816754"/>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solidFill>
                  <a:srgbClr val="8B8CA3"/>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45" name="Google Shape;45;p5"/>
          <p:cNvSpPr txBox="1">
            <a:spLocks noGrp="1"/>
          </p:cNvSpPr>
          <p:nvPr>
            <p:ph type="ftr" idx="11"/>
          </p:nvPr>
        </p:nvSpPr>
        <p:spPr>
          <a:xfrm>
            <a:off x="3028950" y="4816754"/>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solidFill>
                  <a:srgbClr val="5FFAC9"/>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46" name="Google Shape;46;p5"/>
          <p:cNvSpPr txBox="1">
            <a:spLocks noGrp="1"/>
          </p:cNvSpPr>
          <p:nvPr>
            <p:ph type="sldNum" idx="12"/>
          </p:nvPr>
        </p:nvSpPr>
        <p:spPr>
          <a:xfrm>
            <a:off x="6973625" y="4816754"/>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sz="900">
                <a:solidFill>
                  <a:srgbClr val="5FFAC9"/>
                </a:solidFill>
                <a:latin typeface="Arial"/>
                <a:ea typeface="Arial"/>
                <a:cs typeface="Arial"/>
                <a:sym typeface="Arial"/>
              </a:defRPr>
            </a:lvl1pPr>
            <a:lvl2pPr marL="0" lvl="1" indent="0" algn="r" rtl="0">
              <a:spcBef>
                <a:spcPts val="0"/>
              </a:spcBef>
              <a:buNone/>
              <a:defRPr sz="900">
                <a:solidFill>
                  <a:srgbClr val="5FFAC9"/>
                </a:solidFill>
                <a:latin typeface="Arial"/>
                <a:ea typeface="Arial"/>
                <a:cs typeface="Arial"/>
                <a:sym typeface="Arial"/>
              </a:defRPr>
            </a:lvl2pPr>
            <a:lvl3pPr marL="0" lvl="2" indent="0" algn="r" rtl="0">
              <a:spcBef>
                <a:spcPts val="0"/>
              </a:spcBef>
              <a:buNone/>
              <a:defRPr sz="900">
                <a:solidFill>
                  <a:srgbClr val="5FFAC9"/>
                </a:solidFill>
                <a:latin typeface="Arial"/>
                <a:ea typeface="Arial"/>
                <a:cs typeface="Arial"/>
                <a:sym typeface="Arial"/>
              </a:defRPr>
            </a:lvl3pPr>
            <a:lvl4pPr marL="0" lvl="3" indent="0" algn="r" rtl="0">
              <a:spcBef>
                <a:spcPts val="0"/>
              </a:spcBef>
              <a:buNone/>
              <a:defRPr sz="900">
                <a:solidFill>
                  <a:srgbClr val="5FFAC9"/>
                </a:solidFill>
                <a:latin typeface="Arial"/>
                <a:ea typeface="Arial"/>
                <a:cs typeface="Arial"/>
                <a:sym typeface="Arial"/>
              </a:defRPr>
            </a:lvl4pPr>
            <a:lvl5pPr marL="0" lvl="4" indent="0" algn="r" rtl="0">
              <a:spcBef>
                <a:spcPts val="0"/>
              </a:spcBef>
              <a:buNone/>
              <a:defRPr sz="900">
                <a:solidFill>
                  <a:srgbClr val="5FFAC9"/>
                </a:solidFill>
                <a:latin typeface="Arial"/>
                <a:ea typeface="Arial"/>
                <a:cs typeface="Arial"/>
                <a:sym typeface="Arial"/>
              </a:defRPr>
            </a:lvl5pPr>
            <a:lvl6pPr marL="0" lvl="5" indent="0" algn="r" rtl="0">
              <a:spcBef>
                <a:spcPts val="0"/>
              </a:spcBef>
              <a:buNone/>
              <a:defRPr sz="900">
                <a:solidFill>
                  <a:srgbClr val="5FFAC9"/>
                </a:solidFill>
                <a:latin typeface="Arial"/>
                <a:ea typeface="Arial"/>
                <a:cs typeface="Arial"/>
                <a:sym typeface="Arial"/>
              </a:defRPr>
            </a:lvl6pPr>
            <a:lvl7pPr marL="0" lvl="6" indent="0" algn="r" rtl="0">
              <a:spcBef>
                <a:spcPts val="0"/>
              </a:spcBef>
              <a:buNone/>
              <a:defRPr sz="900">
                <a:solidFill>
                  <a:srgbClr val="5FFAC9"/>
                </a:solidFill>
                <a:latin typeface="Arial"/>
                <a:ea typeface="Arial"/>
                <a:cs typeface="Arial"/>
                <a:sym typeface="Arial"/>
              </a:defRPr>
            </a:lvl7pPr>
            <a:lvl8pPr marL="0" lvl="7" indent="0" algn="r" rtl="0">
              <a:spcBef>
                <a:spcPts val="0"/>
              </a:spcBef>
              <a:buNone/>
              <a:defRPr sz="900">
                <a:solidFill>
                  <a:srgbClr val="5FFAC9"/>
                </a:solidFill>
                <a:latin typeface="Arial"/>
                <a:ea typeface="Arial"/>
                <a:cs typeface="Arial"/>
                <a:sym typeface="Arial"/>
              </a:defRPr>
            </a:lvl8pPr>
            <a:lvl9pPr marL="0" lvl="8" indent="0" algn="r" rtl="0">
              <a:spcBef>
                <a:spcPts val="0"/>
              </a:spcBef>
              <a:buNone/>
              <a:defRPr sz="900">
                <a:solidFill>
                  <a:srgbClr val="5FFAC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13_Title and Content">
  <p:cSld name="13_Title and Content">
    <p:spTree>
      <p:nvGrpSpPr>
        <p:cNvPr id="1" name="Shape 47"/>
        <p:cNvGrpSpPr/>
        <p:nvPr/>
      </p:nvGrpSpPr>
      <p:grpSpPr>
        <a:xfrm>
          <a:off x="0" y="0"/>
          <a:ext cx="0" cy="0"/>
          <a:chOff x="0" y="0"/>
          <a:chExt cx="0" cy="0"/>
        </a:xfrm>
      </p:grpSpPr>
      <p:sp>
        <p:nvSpPr>
          <p:cNvPr id="48" name="Google Shape;48;p6"/>
          <p:cNvSpPr/>
          <p:nvPr/>
        </p:nvSpPr>
        <p:spPr>
          <a:xfrm>
            <a:off x="-7362" y="0"/>
            <a:ext cx="9151500" cy="5143500"/>
          </a:xfrm>
          <a:prstGeom prst="rect">
            <a:avLst/>
          </a:prstGeom>
          <a:gradFill>
            <a:gsLst>
              <a:gs pos="0">
                <a:srgbClr val="003B75"/>
              </a:gs>
              <a:gs pos="50000">
                <a:srgbClr val="002139"/>
              </a:gs>
              <a:gs pos="100000">
                <a:srgbClr val="002139"/>
              </a:gs>
            </a:gsLst>
            <a:path path="circle">
              <a:fillToRect l="100000" t="100000"/>
            </a:path>
            <a:tileRect r="-100000" b="-100000"/>
          </a:gra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49" name="Google Shape;49;p6"/>
          <p:cNvSpPr txBox="1">
            <a:spLocks noGrp="1"/>
          </p:cNvSpPr>
          <p:nvPr>
            <p:ph type="dt" idx="10"/>
          </p:nvPr>
        </p:nvSpPr>
        <p:spPr>
          <a:xfrm>
            <a:off x="70111" y="4816754"/>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solidFill>
                  <a:srgbClr val="D8D8D8"/>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50" name="Google Shape;50;p6"/>
          <p:cNvSpPr txBox="1">
            <a:spLocks noGrp="1"/>
          </p:cNvSpPr>
          <p:nvPr>
            <p:ph type="ftr" idx="11"/>
          </p:nvPr>
        </p:nvSpPr>
        <p:spPr>
          <a:xfrm>
            <a:off x="3028950" y="4816754"/>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solidFill>
                  <a:srgbClr val="5FFAC9"/>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51" name="Google Shape;51;p6"/>
          <p:cNvSpPr txBox="1">
            <a:spLocks noGrp="1"/>
          </p:cNvSpPr>
          <p:nvPr>
            <p:ph type="title"/>
          </p:nvPr>
        </p:nvSpPr>
        <p:spPr>
          <a:xfrm>
            <a:off x="1746317" y="828108"/>
            <a:ext cx="6768900" cy="484800"/>
          </a:xfrm>
          <a:prstGeom prst="rect">
            <a:avLst/>
          </a:prstGeom>
          <a:noFill/>
          <a:ln>
            <a:noFill/>
          </a:ln>
        </p:spPr>
        <p:txBody>
          <a:bodyPr spcFirstLastPara="1" wrap="square" lIns="68575" tIns="34275" rIns="68575" bIns="34275" anchor="ctr" anchorCtr="0">
            <a:spAutoFit/>
          </a:bodyPr>
          <a:lstStyle>
            <a:lvl1pPr lvl="0" algn="l" rtl="0">
              <a:lnSpc>
                <a:spcPct val="90000"/>
              </a:lnSpc>
              <a:spcBef>
                <a:spcPts val="0"/>
              </a:spcBef>
              <a:spcAft>
                <a:spcPts val="0"/>
              </a:spcAft>
              <a:buClr>
                <a:srgbClr val="70FABF"/>
              </a:buClr>
              <a:buSzPts val="3000"/>
              <a:buFont typeface="Arial"/>
              <a:buNone/>
              <a:defRPr>
                <a:solidFill>
                  <a:srgbClr val="70FABF"/>
                </a:solidFill>
                <a:latin typeface="Arial"/>
                <a:ea typeface="Arial"/>
                <a:cs typeface="Arial"/>
                <a:sym typeface="Aria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52" name="Google Shape;52;p6"/>
          <p:cNvSpPr txBox="1">
            <a:spLocks noGrp="1"/>
          </p:cNvSpPr>
          <p:nvPr>
            <p:ph type="body" idx="1"/>
          </p:nvPr>
        </p:nvSpPr>
        <p:spPr>
          <a:xfrm>
            <a:off x="1746317" y="1661033"/>
            <a:ext cx="6938700" cy="1217400"/>
          </a:xfrm>
          <a:prstGeom prst="rect">
            <a:avLst/>
          </a:prstGeom>
          <a:noFill/>
          <a:ln>
            <a:noFill/>
          </a:ln>
        </p:spPr>
        <p:txBody>
          <a:bodyPr spcFirstLastPara="1" wrap="square" lIns="68575" tIns="34275" rIns="68575" bIns="34275" anchor="t" anchorCtr="0">
            <a:spAutoFit/>
          </a:bodyPr>
          <a:lstStyle>
            <a:lvl1pPr marL="457200" lvl="0" indent="-228600" algn="l" rtl="0">
              <a:lnSpc>
                <a:spcPct val="100000"/>
              </a:lnSpc>
              <a:spcBef>
                <a:spcPts val="800"/>
              </a:spcBef>
              <a:spcAft>
                <a:spcPts val="0"/>
              </a:spcAft>
              <a:buClr>
                <a:schemeClr val="lt1"/>
              </a:buClr>
              <a:buSzPts val="1400"/>
              <a:buNone/>
              <a:defRPr>
                <a:solidFill>
                  <a:schemeClr val="lt1"/>
                </a:solidFill>
              </a:defRPr>
            </a:lvl1pPr>
            <a:lvl2pPr marL="914400" lvl="1" indent="-228600" algn="l" rtl="0">
              <a:lnSpc>
                <a:spcPct val="90000"/>
              </a:lnSpc>
              <a:spcBef>
                <a:spcPts val="400"/>
              </a:spcBef>
              <a:spcAft>
                <a:spcPts val="0"/>
              </a:spcAft>
              <a:buClr>
                <a:schemeClr val="lt1"/>
              </a:buClr>
              <a:buSzPts val="1400"/>
              <a:buNone/>
              <a:defRPr>
                <a:solidFill>
                  <a:schemeClr val="lt1"/>
                </a:solidFill>
              </a:defRPr>
            </a:lvl2pPr>
            <a:lvl3pPr marL="1371600" lvl="2" indent="-228600" algn="l" rtl="0">
              <a:lnSpc>
                <a:spcPct val="90000"/>
              </a:lnSpc>
              <a:spcBef>
                <a:spcPts val="400"/>
              </a:spcBef>
              <a:spcAft>
                <a:spcPts val="0"/>
              </a:spcAft>
              <a:buClr>
                <a:schemeClr val="lt1"/>
              </a:buClr>
              <a:buSzPts val="1400"/>
              <a:buNone/>
              <a:defRPr>
                <a:solidFill>
                  <a:schemeClr val="lt1"/>
                </a:solidFill>
              </a:defRPr>
            </a:lvl3pPr>
            <a:lvl4pPr marL="1828800" lvl="3" indent="-228600" algn="l" rtl="0">
              <a:lnSpc>
                <a:spcPct val="90000"/>
              </a:lnSpc>
              <a:spcBef>
                <a:spcPts val="400"/>
              </a:spcBef>
              <a:spcAft>
                <a:spcPts val="0"/>
              </a:spcAft>
              <a:buClr>
                <a:schemeClr val="lt1"/>
              </a:buClr>
              <a:buSzPts val="1400"/>
              <a:buNone/>
              <a:defRPr>
                <a:solidFill>
                  <a:schemeClr val="lt1"/>
                </a:solidFill>
              </a:defRPr>
            </a:lvl4pPr>
            <a:lvl5pPr marL="2286000" lvl="4" indent="-228600" algn="l" rtl="0">
              <a:lnSpc>
                <a:spcPct val="90000"/>
              </a:lnSpc>
              <a:spcBef>
                <a:spcPts val="400"/>
              </a:spcBef>
              <a:spcAft>
                <a:spcPts val="0"/>
              </a:spcAft>
              <a:buClr>
                <a:schemeClr val="lt1"/>
              </a:buClr>
              <a:buSzPts val="1400"/>
              <a:buNone/>
              <a:defRPr>
                <a:solidFill>
                  <a:schemeClr val="lt1"/>
                </a:solidFill>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53" name="Google Shape;53;p6"/>
          <p:cNvSpPr txBox="1">
            <a:spLocks noGrp="1"/>
          </p:cNvSpPr>
          <p:nvPr>
            <p:ph type="sldNum" idx="12"/>
          </p:nvPr>
        </p:nvSpPr>
        <p:spPr>
          <a:xfrm>
            <a:off x="6973625" y="4816754"/>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sz="900">
                <a:solidFill>
                  <a:srgbClr val="5FFAC9"/>
                </a:solidFill>
                <a:latin typeface="Arial"/>
                <a:ea typeface="Arial"/>
                <a:cs typeface="Arial"/>
                <a:sym typeface="Arial"/>
              </a:defRPr>
            </a:lvl1pPr>
            <a:lvl2pPr marL="0" lvl="1" indent="0" algn="r" rtl="0">
              <a:spcBef>
                <a:spcPts val="0"/>
              </a:spcBef>
              <a:buNone/>
              <a:defRPr sz="900">
                <a:solidFill>
                  <a:srgbClr val="5FFAC9"/>
                </a:solidFill>
                <a:latin typeface="Arial"/>
                <a:ea typeface="Arial"/>
                <a:cs typeface="Arial"/>
                <a:sym typeface="Arial"/>
              </a:defRPr>
            </a:lvl2pPr>
            <a:lvl3pPr marL="0" lvl="2" indent="0" algn="r" rtl="0">
              <a:spcBef>
                <a:spcPts val="0"/>
              </a:spcBef>
              <a:buNone/>
              <a:defRPr sz="900">
                <a:solidFill>
                  <a:srgbClr val="5FFAC9"/>
                </a:solidFill>
                <a:latin typeface="Arial"/>
                <a:ea typeface="Arial"/>
                <a:cs typeface="Arial"/>
                <a:sym typeface="Arial"/>
              </a:defRPr>
            </a:lvl3pPr>
            <a:lvl4pPr marL="0" lvl="3" indent="0" algn="r" rtl="0">
              <a:spcBef>
                <a:spcPts val="0"/>
              </a:spcBef>
              <a:buNone/>
              <a:defRPr sz="900">
                <a:solidFill>
                  <a:srgbClr val="5FFAC9"/>
                </a:solidFill>
                <a:latin typeface="Arial"/>
                <a:ea typeface="Arial"/>
                <a:cs typeface="Arial"/>
                <a:sym typeface="Arial"/>
              </a:defRPr>
            </a:lvl4pPr>
            <a:lvl5pPr marL="0" lvl="4" indent="0" algn="r" rtl="0">
              <a:spcBef>
                <a:spcPts val="0"/>
              </a:spcBef>
              <a:buNone/>
              <a:defRPr sz="900">
                <a:solidFill>
                  <a:srgbClr val="5FFAC9"/>
                </a:solidFill>
                <a:latin typeface="Arial"/>
                <a:ea typeface="Arial"/>
                <a:cs typeface="Arial"/>
                <a:sym typeface="Arial"/>
              </a:defRPr>
            </a:lvl5pPr>
            <a:lvl6pPr marL="0" lvl="5" indent="0" algn="r" rtl="0">
              <a:spcBef>
                <a:spcPts val="0"/>
              </a:spcBef>
              <a:buNone/>
              <a:defRPr sz="900">
                <a:solidFill>
                  <a:srgbClr val="5FFAC9"/>
                </a:solidFill>
                <a:latin typeface="Arial"/>
                <a:ea typeface="Arial"/>
                <a:cs typeface="Arial"/>
                <a:sym typeface="Arial"/>
              </a:defRPr>
            </a:lvl6pPr>
            <a:lvl7pPr marL="0" lvl="6" indent="0" algn="r" rtl="0">
              <a:spcBef>
                <a:spcPts val="0"/>
              </a:spcBef>
              <a:buNone/>
              <a:defRPr sz="900">
                <a:solidFill>
                  <a:srgbClr val="5FFAC9"/>
                </a:solidFill>
                <a:latin typeface="Arial"/>
                <a:ea typeface="Arial"/>
                <a:cs typeface="Arial"/>
                <a:sym typeface="Arial"/>
              </a:defRPr>
            </a:lvl7pPr>
            <a:lvl8pPr marL="0" lvl="7" indent="0" algn="r" rtl="0">
              <a:spcBef>
                <a:spcPts val="0"/>
              </a:spcBef>
              <a:buNone/>
              <a:defRPr sz="900">
                <a:solidFill>
                  <a:srgbClr val="5FFAC9"/>
                </a:solidFill>
                <a:latin typeface="Arial"/>
                <a:ea typeface="Arial"/>
                <a:cs typeface="Arial"/>
                <a:sym typeface="Arial"/>
              </a:defRPr>
            </a:lvl8pPr>
            <a:lvl9pPr marL="0" lvl="8" indent="0" algn="r" rtl="0">
              <a:spcBef>
                <a:spcPts val="0"/>
              </a:spcBef>
              <a:buNone/>
              <a:defRPr sz="900">
                <a:solidFill>
                  <a:srgbClr val="5FFAC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grpSp>
        <p:nvGrpSpPr>
          <p:cNvPr id="54" name="Google Shape;54;p6"/>
          <p:cNvGrpSpPr/>
          <p:nvPr/>
        </p:nvGrpSpPr>
        <p:grpSpPr>
          <a:xfrm>
            <a:off x="-351473" y="-27082"/>
            <a:ext cx="2398141" cy="5170416"/>
            <a:chOff x="-473777" y="-9370"/>
            <a:chExt cx="3197521" cy="6867334"/>
          </a:xfrm>
        </p:grpSpPr>
        <p:sp>
          <p:nvSpPr>
            <p:cNvPr id="55" name="Google Shape;55;p6"/>
            <p:cNvSpPr/>
            <p:nvPr/>
          </p:nvSpPr>
          <p:spPr>
            <a:xfrm>
              <a:off x="-473777" y="-7114"/>
              <a:ext cx="3197521" cy="6152516"/>
            </a:xfrm>
            <a:custGeom>
              <a:avLst/>
              <a:gdLst/>
              <a:ahLst/>
              <a:cxnLst/>
              <a:rect l="l" t="t" r="r" b="b"/>
              <a:pathLst>
                <a:path w="1003" h="1936" extrusionOk="0">
                  <a:moveTo>
                    <a:pt x="370" y="0"/>
                  </a:moveTo>
                  <a:cubicBezTo>
                    <a:pt x="153" y="463"/>
                    <a:pt x="47" y="1140"/>
                    <a:pt x="561" y="1936"/>
                  </a:cubicBezTo>
                  <a:cubicBezTo>
                    <a:pt x="561" y="1936"/>
                    <a:pt x="0" y="907"/>
                    <a:pt x="1003" y="3"/>
                  </a:cubicBezTo>
                  <a:lnTo>
                    <a:pt x="370" y="0"/>
                  </a:lnTo>
                  <a:close/>
                </a:path>
              </a:pathLst>
            </a:custGeom>
            <a:gradFill>
              <a:gsLst>
                <a:gs pos="0">
                  <a:srgbClr val="0D9DAA"/>
                </a:gs>
                <a:gs pos="36000">
                  <a:srgbClr val="0D9DAA"/>
                </a:gs>
                <a:gs pos="98000">
                  <a:srgbClr val="1B56B7"/>
                </a:gs>
                <a:gs pos="100000">
                  <a:srgbClr val="1B56B7"/>
                </a:gs>
              </a:gsLst>
              <a:path path="circle">
                <a:fillToRect l="100000" t="100000"/>
              </a:path>
              <a:tileRect r="-100000" b="-100000"/>
            </a:gra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56" name="Google Shape;56;p6"/>
            <p:cNvSpPr/>
            <p:nvPr/>
          </p:nvSpPr>
          <p:spPr>
            <a:xfrm>
              <a:off x="-14253" y="-9370"/>
              <a:ext cx="1913090" cy="6867334"/>
            </a:xfrm>
            <a:custGeom>
              <a:avLst/>
              <a:gdLst/>
              <a:ahLst/>
              <a:cxnLst/>
              <a:rect l="l" t="t" r="r" b="b"/>
              <a:pathLst>
                <a:path w="600" h="2161" extrusionOk="0">
                  <a:moveTo>
                    <a:pt x="0" y="2161"/>
                  </a:moveTo>
                  <a:cubicBezTo>
                    <a:pt x="246" y="2161"/>
                    <a:pt x="600" y="2161"/>
                    <a:pt x="600" y="2161"/>
                  </a:cubicBezTo>
                  <a:cubicBezTo>
                    <a:pt x="521" y="2085"/>
                    <a:pt x="442" y="2000"/>
                    <a:pt x="363" y="1903"/>
                  </a:cubicBezTo>
                  <a:cubicBezTo>
                    <a:pt x="363" y="1903"/>
                    <a:pt x="58" y="1508"/>
                    <a:pt x="1" y="918"/>
                  </a:cubicBezTo>
                  <a:lnTo>
                    <a:pt x="0" y="2161"/>
                  </a:lnTo>
                  <a:close/>
                  <a:moveTo>
                    <a:pt x="1" y="536"/>
                  </a:moveTo>
                  <a:cubicBezTo>
                    <a:pt x="18" y="367"/>
                    <a:pt x="59" y="187"/>
                    <a:pt x="133" y="0"/>
                  </a:cubicBezTo>
                  <a:cubicBezTo>
                    <a:pt x="133" y="0"/>
                    <a:pt x="74" y="0"/>
                    <a:pt x="0" y="0"/>
                  </a:cubicBezTo>
                  <a:lnTo>
                    <a:pt x="1" y="536"/>
                  </a:lnTo>
                  <a:close/>
                </a:path>
              </a:pathLst>
            </a:custGeom>
            <a:gradFill>
              <a:gsLst>
                <a:gs pos="0">
                  <a:srgbClr val="0D9DAA"/>
                </a:gs>
                <a:gs pos="98000">
                  <a:srgbClr val="1B56B7"/>
                </a:gs>
                <a:gs pos="100000">
                  <a:srgbClr val="1B56B7"/>
                </a:gs>
              </a:gsLst>
              <a:path path="circle">
                <a:fillToRect l="100000" t="100000"/>
              </a:path>
              <a:tileRect r="-100000" b="-100000"/>
            </a:gra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9_Title and Content">
  <p:cSld name="9_Title and Content">
    <p:spTree>
      <p:nvGrpSpPr>
        <p:cNvPr id="1" name="Shape 57"/>
        <p:cNvGrpSpPr/>
        <p:nvPr/>
      </p:nvGrpSpPr>
      <p:grpSpPr>
        <a:xfrm>
          <a:off x="0" y="0"/>
          <a:ext cx="0" cy="0"/>
          <a:chOff x="0" y="0"/>
          <a:chExt cx="0" cy="0"/>
        </a:xfrm>
      </p:grpSpPr>
      <p:grpSp>
        <p:nvGrpSpPr>
          <p:cNvPr id="58" name="Google Shape;58;p7"/>
          <p:cNvGrpSpPr/>
          <p:nvPr/>
        </p:nvGrpSpPr>
        <p:grpSpPr>
          <a:xfrm>
            <a:off x="-13625" y="-7666"/>
            <a:ext cx="9157411" cy="5151917"/>
            <a:chOff x="0" y="-2662"/>
            <a:chExt cx="12192000" cy="6859162"/>
          </a:xfrm>
        </p:grpSpPr>
        <p:sp>
          <p:nvSpPr>
            <p:cNvPr id="59" name="Google Shape;59;p7"/>
            <p:cNvSpPr/>
            <p:nvPr/>
          </p:nvSpPr>
          <p:spPr>
            <a:xfrm>
              <a:off x="0" y="0"/>
              <a:ext cx="12192000" cy="6856500"/>
            </a:xfrm>
            <a:prstGeom prst="rect">
              <a:avLst/>
            </a:prstGeom>
            <a:solidFill>
              <a:srgbClr val="3A385F"/>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A687"/>
                </a:solidFill>
                <a:latin typeface="Calibri"/>
                <a:ea typeface="Calibri"/>
                <a:cs typeface="Calibri"/>
                <a:sym typeface="Calibri"/>
              </a:endParaRPr>
            </a:p>
          </p:txBody>
        </p:sp>
        <p:sp>
          <p:nvSpPr>
            <p:cNvPr id="60" name="Google Shape;60;p7"/>
            <p:cNvSpPr/>
            <p:nvPr/>
          </p:nvSpPr>
          <p:spPr>
            <a:xfrm>
              <a:off x="0" y="-2662"/>
              <a:ext cx="12189000" cy="6856500"/>
            </a:xfrm>
            <a:prstGeom prst="rect">
              <a:avLst/>
            </a:prstGeom>
            <a:gradFill>
              <a:gsLst>
                <a:gs pos="0">
                  <a:srgbClr val="004984"/>
                </a:gs>
                <a:gs pos="15000">
                  <a:srgbClr val="004984"/>
                </a:gs>
                <a:gs pos="72040">
                  <a:srgbClr val="128E9F"/>
                </a:gs>
                <a:gs pos="100000">
                  <a:srgbClr val="128E9F"/>
                </a:gs>
              </a:gsLst>
              <a:lin ang="10800025" scaled="0"/>
            </a:gra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A687"/>
                </a:solidFill>
                <a:latin typeface="Calibri"/>
                <a:ea typeface="Calibri"/>
                <a:cs typeface="Calibri"/>
                <a:sym typeface="Calibri"/>
              </a:endParaRPr>
            </a:p>
          </p:txBody>
        </p:sp>
      </p:grpSp>
      <p:grpSp>
        <p:nvGrpSpPr>
          <p:cNvPr id="61" name="Google Shape;61;p7"/>
          <p:cNvGrpSpPr/>
          <p:nvPr/>
        </p:nvGrpSpPr>
        <p:grpSpPr>
          <a:xfrm>
            <a:off x="388421" y="-14421"/>
            <a:ext cx="3471257" cy="5167960"/>
            <a:chOff x="3308351" y="2370138"/>
            <a:chExt cx="2760662" cy="4110037"/>
          </a:xfrm>
        </p:grpSpPr>
        <p:sp>
          <p:nvSpPr>
            <p:cNvPr id="62" name="Google Shape;62;p7"/>
            <p:cNvSpPr/>
            <p:nvPr/>
          </p:nvSpPr>
          <p:spPr>
            <a:xfrm>
              <a:off x="4494213" y="2370138"/>
              <a:ext cx="1574800" cy="3676648"/>
            </a:xfrm>
            <a:custGeom>
              <a:avLst/>
              <a:gdLst/>
              <a:ahLst/>
              <a:cxnLst/>
              <a:rect l="l" t="t" r="r" b="b"/>
              <a:pathLst>
                <a:path w="828" h="1936" extrusionOk="0">
                  <a:moveTo>
                    <a:pt x="239" y="1416"/>
                  </a:moveTo>
                  <a:cubicBezTo>
                    <a:pt x="273" y="1728"/>
                    <a:pt x="387" y="1936"/>
                    <a:pt x="387" y="1936"/>
                  </a:cubicBezTo>
                  <a:cubicBezTo>
                    <a:pt x="271" y="1756"/>
                    <a:pt x="186" y="1583"/>
                    <a:pt x="127" y="1417"/>
                  </a:cubicBezTo>
                  <a:lnTo>
                    <a:pt x="239" y="1416"/>
                  </a:lnTo>
                  <a:close/>
                  <a:moveTo>
                    <a:pt x="273" y="883"/>
                  </a:moveTo>
                  <a:cubicBezTo>
                    <a:pt x="342" y="603"/>
                    <a:pt x="503" y="296"/>
                    <a:pt x="828" y="3"/>
                  </a:cubicBezTo>
                  <a:cubicBezTo>
                    <a:pt x="195" y="0"/>
                    <a:pt x="195" y="0"/>
                    <a:pt x="195" y="0"/>
                  </a:cubicBezTo>
                  <a:cubicBezTo>
                    <a:pt x="82" y="241"/>
                    <a:pt x="0" y="540"/>
                    <a:pt x="18" y="883"/>
                  </a:cubicBezTo>
                  <a:lnTo>
                    <a:pt x="273" y="883"/>
                  </a:lnTo>
                  <a:close/>
                </a:path>
              </a:pathLst>
            </a:custGeom>
            <a:solidFill>
              <a:srgbClr val="2FAEAA"/>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63" name="Google Shape;63;p7"/>
            <p:cNvSpPr/>
            <p:nvPr/>
          </p:nvSpPr>
          <p:spPr>
            <a:xfrm>
              <a:off x="3343276" y="5254625"/>
              <a:ext cx="542925" cy="1223962"/>
            </a:xfrm>
            <a:custGeom>
              <a:avLst/>
              <a:gdLst/>
              <a:ahLst/>
              <a:cxnLst/>
              <a:rect l="l" t="t" r="r" b="b"/>
              <a:pathLst>
                <a:path w="286" h="645" extrusionOk="0">
                  <a:moveTo>
                    <a:pt x="286" y="645"/>
                  </a:moveTo>
                  <a:cubicBezTo>
                    <a:pt x="167" y="471"/>
                    <a:pt x="62" y="257"/>
                    <a:pt x="0" y="0"/>
                  </a:cubicBezTo>
                  <a:cubicBezTo>
                    <a:pt x="0" y="0"/>
                    <a:pt x="14" y="282"/>
                    <a:pt x="166" y="645"/>
                  </a:cubicBezTo>
                  <a:lnTo>
                    <a:pt x="286" y="645"/>
                  </a:lnTo>
                  <a:close/>
                </a:path>
              </a:pathLst>
            </a:custGeom>
            <a:solidFill>
              <a:srgbClr val="33C1BC"/>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64" name="Google Shape;64;p7"/>
            <p:cNvSpPr/>
            <p:nvPr/>
          </p:nvSpPr>
          <p:spPr>
            <a:xfrm>
              <a:off x="3308351" y="2376488"/>
              <a:ext cx="2270124" cy="4103687"/>
            </a:xfrm>
            <a:custGeom>
              <a:avLst/>
              <a:gdLst/>
              <a:ahLst/>
              <a:cxnLst/>
              <a:rect l="l" t="t" r="r" b="b"/>
              <a:pathLst>
                <a:path w="1193" h="2162" extrusionOk="0">
                  <a:moveTo>
                    <a:pt x="32" y="1413"/>
                  </a:moveTo>
                  <a:cubicBezTo>
                    <a:pt x="79" y="1653"/>
                    <a:pt x="178" y="1910"/>
                    <a:pt x="361" y="2161"/>
                  </a:cubicBezTo>
                  <a:cubicBezTo>
                    <a:pt x="362" y="2162"/>
                    <a:pt x="1193" y="2161"/>
                    <a:pt x="1193" y="2161"/>
                  </a:cubicBezTo>
                  <a:cubicBezTo>
                    <a:pt x="1113" y="2085"/>
                    <a:pt x="1034" y="2000"/>
                    <a:pt x="955" y="1903"/>
                  </a:cubicBezTo>
                  <a:cubicBezTo>
                    <a:pt x="955" y="1903"/>
                    <a:pt x="812" y="1718"/>
                    <a:pt x="704" y="1413"/>
                  </a:cubicBezTo>
                  <a:lnTo>
                    <a:pt x="32" y="1413"/>
                  </a:lnTo>
                  <a:close/>
                  <a:moveTo>
                    <a:pt x="0" y="879"/>
                  </a:moveTo>
                  <a:cubicBezTo>
                    <a:pt x="25" y="534"/>
                    <a:pt x="126" y="299"/>
                    <a:pt x="126" y="299"/>
                  </a:cubicBezTo>
                  <a:cubicBezTo>
                    <a:pt x="173" y="190"/>
                    <a:pt x="220" y="94"/>
                    <a:pt x="275" y="0"/>
                  </a:cubicBezTo>
                  <a:cubicBezTo>
                    <a:pt x="725" y="0"/>
                    <a:pt x="725" y="0"/>
                    <a:pt x="725" y="0"/>
                  </a:cubicBezTo>
                  <a:cubicBezTo>
                    <a:pt x="599" y="319"/>
                    <a:pt x="569" y="617"/>
                    <a:pt x="590" y="879"/>
                  </a:cubicBezTo>
                  <a:lnTo>
                    <a:pt x="0" y="879"/>
                  </a:lnTo>
                  <a:close/>
                </a:path>
              </a:pathLst>
            </a:custGeom>
            <a:solidFill>
              <a:srgbClr val="33C1BC"/>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grpSp>
      <p:sp>
        <p:nvSpPr>
          <p:cNvPr id="65" name="Google Shape;65;p7"/>
          <p:cNvSpPr/>
          <p:nvPr/>
        </p:nvSpPr>
        <p:spPr>
          <a:xfrm>
            <a:off x="-7362" y="120238"/>
            <a:ext cx="9149100" cy="4729200"/>
          </a:xfrm>
          <a:prstGeom prst="rect">
            <a:avLst/>
          </a:prstGeom>
          <a:gradFill>
            <a:gsLst>
              <a:gs pos="0">
                <a:srgbClr val="003B75"/>
              </a:gs>
              <a:gs pos="54000">
                <a:srgbClr val="002139"/>
              </a:gs>
              <a:gs pos="100000">
                <a:srgbClr val="002139"/>
              </a:gs>
            </a:gsLst>
            <a:path path="circle">
              <a:fillToRect l="100000" t="100000"/>
            </a:path>
            <a:tileRect r="-100000" b="-100000"/>
          </a:gra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66" name="Google Shape;66;p7"/>
          <p:cNvSpPr txBox="1">
            <a:spLocks noGrp="1"/>
          </p:cNvSpPr>
          <p:nvPr>
            <p:ph type="title"/>
          </p:nvPr>
        </p:nvSpPr>
        <p:spPr>
          <a:xfrm>
            <a:off x="720090" y="828108"/>
            <a:ext cx="7795200" cy="484800"/>
          </a:xfrm>
          <a:prstGeom prst="rect">
            <a:avLst/>
          </a:prstGeom>
          <a:noFill/>
          <a:ln>
            <a:noFill/>
          </a:ln>
        </p:spPr>
        <p:txBody>
          <a:bodyPr spcFirstLastPara="1" wrap="square" lIns="68575" tIns="34275" rIns="68575" bIns="34275" anchor="ctr" anchorCtr="0">
            <a:spAutoFit/>
          </a:bodyPr>
          <a:lstStyle>
            <a:lvl1pPr lvl="0" algn="l" rtl="0">
              <a:lnSpc>
                <a:spcPct val="90000"/>
              </a:lnSpc>
              <a:spcBef>
                <a:spcPts val="0"/>
              </a:spcBef>
              <a:spcAft>
                <a:spcPts val="0"/>
              </a:spcAft>
              <a:buClr>
                <a:srgbClr val="70FABF"/>
              </a:buClr>
              <a:buSzPts val="3000"/>
              <a:buFont typeface="Arial"/>
              <a:buNone/>
              <a:defRPr>
                <a:solidFill>
                  <a:srgbClr val="70FABF"/>
                </a:solidFill>
                <a:latin typeface="Arial"/>
                <a:ea typeface="Arial"/>
                <a:cs typeface="Arial"/>
                <a:sym typeface="Aria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67" name="Google Shape;67;p7"/>
          <p:cNvSpPr txBox="1">
            <a:spLocks noGrp="1"/>
          </p:cNvSpPr>
          <p:nvPr>
            <p:ph type="body" idx="1"/>
          </p:nvPr>
        </p:nvSpPr>
        <p:spPr>
          <a:xfrm>
            <a:off x="754380" y="1703895"/>
            <a:ext cx="7965000" cy="1217400"/>
          </a:xfrm>
          <a:prstGeom prst="rect">
            <a:avLst/>
          </a:prstGeom>
          <a:noFill/>
          <a:ln>
            <a:noFill/>
          </a:ln>
        </p:spPr>
        <p:txBody>
          <a:bodyPr spcFirstLastPara="1" wrap="square" lIns="68575" tIns="34275" rIns="68575" bIns="34275" anchor="t" anchorCtr="0">
            <a:spAutoFit/>
          </a:bodyPr>
          <a:lstStyle>
            <a:lvl1pPr marL="457200" lvl="0" indent="-228600" algn="l" rtl="0">
              <a:lnSpc>
                <a:spcPct val="100000"/>
              </a:lnSpc>
              <a:spcBef>
                <a:spcPts val="800"/>
              </a:spcBef>
              <a:spcAft>
                <a:spcPts val="0"/>
              </a:spcAft>
              <a:buClr>
                <a:schemeClr val="lt1"/>
              </a:buClr>
              <a:buSzPts val="1400"/>
              <a:buNone/>
              <a:defRPr>
                <a:solidFill>
                  <a:schemeClr val="lt1"/>
                </a:solidFill>
              </a:defRPr>
            </a:lvl1pPr>
            <a:lvl2pPr marL="914400" lvl="1" indent="-228600" algn="l" rtl="0">
              <a:lnSpc>
                <a:spcPct val="90000"/>
              </a:lnSpc>
              <a:spcBef>
                <a:spcPts val="400"/>
              </a:spcBef>
              <a:spcAft>
                <a:spcPts val="0"/>
              </a:spcAft>
              <a:buClr>
                <a:schemeClr val="lt1"/>
              </a:buClr>
              <a:buSzPts val="1400"/>
              <a:buNone/>
              <a:defRPr>
                <a:solidFill>
                  <a:schemeClr val="lt1"/>
                </a:solidFill>
              </a:defRPr>
            </a:lvl2pPr>
            <a:lvl3pPr marL="1371600" lvl="2" indent="-228600" algn="l" rtl="0">
              <a:lnSpc>
                <a:spcPct val="90000"/>
              </a:lnSpc>
              <a:spcBef>
                <a:spcPts val="400"/>
              </a:spcBef>
              <a:spcAft>
                <a:spcPts val="0"/>
              </a:spcAft>
              <a:buClr>
                <a:schemeClr val="lt1"/>
              </a:buClr>
              <a:buSzPts val="1400"/>
              <a:buNone/>
              <a:defRPr>
                <a:solidFill>
                  <a:schemeClr val="lt1"/>
                </a:solidFill>
              </a:defRPr>
            </a:lvl3pPr>
            <a:lvl4pPr marL="1828800" lvl="3" indent="-228600" algn="l" rtl="0">
              <a:lnSpc>
                <a:spcPct val="90000"/>
              </a:lnSpc>
              <a:spcBef>
                <a:spcPts val="400"/>
              </a:spcBef>
              <a:spcAft>
                <a:spcPts val="0"/>
              </a:spcAft>
              <a:buClr>
                <a:schemeClr val="lt1"/>
              </a:buClr>
              <a:buSzPts val="1400"/>
              <a:buNone/>
              <a:defRPr>
                <a:solidFill>
                  <a:schemeClr val="lt1"/>
                </a:solidFill>
              </a:defRPr>
            </a:lvl4pPr>
            <a:lvl5pPr marL="2286000" lvl="4" indent="-228600" algn="l" rtl="0">
              <a:lnSpc>
                <a:spcPct val="90000"/>
              </a:lnSpc>
              <a:spcBef>
                <a:spcPts val="400"/>
              </a:spcBef>
              <a:spcAft>
                <a:spcPts val="0"/>
              </a:spcAft>
              <a:buClr>
                <a:schemeClr val="lt1"/>
              </a:buClr>
              <a:buSzPts val="1400"/>
              <a:buNone/>
              <a:defRPr>
                <a:solidFill>
                  <a:schemeClr val="lt1"/>
                </a:solidFill>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68" name="Google Shape;68;p7"/>
          <p:cNvSpPr txBox="1">
            <a:spLocks noGrp="1"/>
          </p:cNvSpPr>
          <p:nvPr>
            <p:ph type="dt" idx="10"/>
          </p:nvPr>
        </p:nvSpPr>
        <p:spPr>
          <a:xfrm>
            <a:off x="0" y="5300726"/>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solidFill>
                  <a:srgbClr val="5FFAC9"/>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9" name="Google Shape;69;p7"/>
          <p:cNvSpPr txBox="1">
            <a:spLocks noGrp="1"/>
          </p:cNvSpPr>
          <p:nvPr>
            <p:ph type="ftr" idx="11"/>
          </p:nvPr>
        </p:nvSpPr>
        <p:spPr>
          <a:xfrm>
            <a:off x="3031806" y="4816958"/>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solidFill>
                  <a:srgbClr val="5FFAC9"/>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70" name="Google Shape;70;p7"/>
          <p:cNvSpPr txBox="1">
            <a:spLocks noGrp="1"/>
          </p:cNvSpPr>
          <p:nvPr>
            <p:ph type="sldNum" idx="12"/>
          </p:nvPr>
        </p:nvSpPr>
        <p:spPr>
          <a:xfrm>
            <a:off x="6973625" y="4816754"/>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sz="900">
                <a:solidFill>
                  <a:srgbClr val="5FFAC9"/>
                </a:solidFill>
                <a:latin typeface="Arial"/>
                <a:ea typeface="Arial"/>
                <a:cs typeface="Arial"/>
                <a:sym typeface="Arial"/>
              </a:defRPr>
            </a:lvl1pPr>
            <a:lvl2pPr marL="0" lvl="1" indent="0" algn="r" rtl="0">
              <a:spcBef>
                <a:spcPts val="0"/>
              </a:spcBef>
              <a:buNone/>
              <a:defRPr sz="900">
                <a:solidFill>
                  <a:srgbClr val="5FFAC9"/>
                </a:solidFill>
                <a:latin typeface="Arial"/>
                <a:ea typeface="Arial"/>
                <a:cs typeface="Arial"/>
                <a:sym typeface="Arial"/>
              </a:defRPr>
            </a:lvl2pPr>
            <a:lvl3pPr marL="0" lvl="2" indent="0" algn="r" rtl="0">
              <a:spcBef>
                <a:spcPts val="0"/>
              </a:spcBef>
              <a:buNone/>
              <a:defRPr sz="900">
                <a:solidFill>
                  <a:srgbClr val="5FFAC9"/>
                </a:solidFill>
                <a:latin typeface="Arial"/>
                <a:ea typeface="Arial"/>
                <a:cs typeface="Arial"/>
                <a:sym typeface="Arial"/>
              </a:defRPr>
            </a:lvl3pPr>
            <a:lvl4pPr marL="0" lvl="3" indent="0" algn="r" rtl="0">
              <a:spcBef>
                <a:spcPts val="0"/>
              </a:spcBef>
              <a:buNone/>
              <a:defRPr sz="900">
                <a:solidFill>
                  <a:srgbClr val="5FFAC9"/>
                </a:solidFill>
                <a:latin typeface="Arial"/>
                <a:ea typeface="Arial"/>
                <a:cs typeface="Arial"/>
                <a:sym typeface="Arial"/>
              </a:defRPr>
            </a:lvl4pPr>
            <a:lvl5pPr marL="0" lvl="4" indent="0" algn="r" rtl="0">
              <a:spcBef>
                <a:spcPts val="0"/>
              </a:spcBef>
              <a:buNone/>
              <a:defRPr sz="900">
                <a:solidFill>
                  <a:srgbClr val="5FFAC9"/>
                </a:solidFill>
                <a:latin typeface="Arial"/>
                <a:ea typeface="Arial"/>
                <a:cs typeface="Arial"/>
                <a:sym typeface="Arial"/>
              </a:defRPr>
            </a:lvl5pPr>
            <a:lvl6pPr marL="0" lvl="5" indent="0" algn="r" rtl="0">
              <a:spcBef>
                <a:spcPts val="0"/>
              </a:spcBef>
              <a:buNone/>
              <a:defRPr sz="900">
                <a:solidFill>
                  <a:srgbClr val="5FFAC9"/>
                </a:solidFill>
                <a:latin typeface="Arial"/>
                <a:ea typeface="Arial"/>
                <a:cs typeface="Arial"/>
                <a:sym typeface="Arial"/>
              </a:defRPr>
            </a:lvl6pPr>
            <a:lvl7pPr marL="0" lvl="6" indent="0" algn="r" rtl="0">
              <a:spcBef>
                <a:spcPts val="0"/>
              </a:spcBef>
              <a:buNone/>
              <a:defRPr sz="900">
                <a:solidFill>
                  <a:srgbClr val="5FFAC9"/>
                </a:solidFill>
                <a:latin typeface="Arial"/>
                <a:ea typeface="Arial"/>
                <a:cs typeface="Arial"/>
                <a:sym typeface="Arial"/>
              </a:defRPr>
            </a:lvl7pPr>
            <a:lvl8pPr marL="0" lvl="7" indent="0" algn="r" rtl="0">
              <a:spcBef>
                <a:spcPts val="0"/>
              </a:spcBef>
              <a:buNone/>
              <a:defRPr sz="900">
                <a:solidFill>
                  <a:srgbClr val="5FFAC9"/>
                </a:solidFill>
                <a:latin typeface="Arial"/>
                <a:ea typeface="Arial"/>
                <a:cs typeface="Arial"/>
                <a:sym typeface="Arial"/>
              </a:defRPr>
            </a:lvl8pPr>
            <a:lvl9pPr marL="0" lvl="8" indent="0" algn="r" rtl="0">
              <a:spcBef>
                <a:spcPts val="0"/>
              </a:spcBef>
              <a:buNone/>
              <a:defRPr sz="900">
                <a:solidFill>
                  <a:srgbClr val="5FFAC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Section Header">
  <p:cSld name="Section Header">
    <p:spTree>
      <p:nvGrpSpPr>
        <p:cNvPr id="1" name="Shape 71"/>
        <p:cNvGrpSpPr/>
        <p:nvPr/>
      </p:nvGrpSpPr>
      <p:grpSpPr>
        <a:xfrm>
          <a:off x="0" y="0"/>
          <a:ext cx="0" cy="0"/>
          <a:chOff x="0" y="0"/>
          <a:chExt cx="0" cy="0"/>
        </a:xfrm>
      </p:grpSpPr>
      <p:pic>
        <p:nvPicPr>
          <p:cNvPr id="72" name="Google Shape;72;p8"/>
          <p:cNvPicPr preferRelativeResize="0"/>
          <p:nvPr/>
        </p:nvPicPr>
        <p:blipFill rotWithShape="1">
          <a:blip r:embed="rId2">
            <a:alphaModFix/>
          </a:blip>
          <a:srcRect/>
          <a:stretch/>
        </p:blipFill>
        <p:spPr>
          <a:xfrm>
            <a:off x="-7763" y="-17165"/>
            <a:ext cx="9202657" cy="5176496"/>
          </a:xfrm>
          <a:prstGeom prst="rect">
            <a:avLst/>
          </a:prstGeom>
          <a:noFill/>
          <a:ln>
            <a:noFill/>
          </a:ln>
        </p:spPr>
      </p:pic>
      <p:sp>
        <p:nvSpPr>
          <p:cNvPr id="73" name="Google Shape;73;p8"/>
          <p:cNvSpPr txBox="1">
            <a:spLocks noGrp="1"/>
          </p:cNvSpPr>
          <p:nvPr>
            <p:ph type="dt" idx="10"/>
          </p:nvPr>
        </p:nvSpPr>
        <p:spPr>
          <a:xfrm>
            <a:off x="70111" y="4818125"/>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solidFill>
                  <a:srgbClr val="D8D8D8"/>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74" name="Google Shape;74;p8"/>
          <p:cNvSpPr txBox="1">
            <a:spLocks noGrp="1"/>
          </p:cNvSpPr>
          <p:nvPr>
            <p:ph type="ftr" idx="11"/>
          </p:nvPr>
        </p:nvSpPr>
        <p:spPr>
          <a:xfrm>
            <a:off x="3028950" y="4818125"/>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solidFill>
                  <a:srgbClr val="D8D8D8"/>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75" name="Google Shape;75;p8"/>
          <p:cNvSpPr txBox="1">
            <a:spLocks noGrp="1"/>
          </p:cNvSpPr>
          <p:nvPr>
            <p:ph type="title"/>
          </p:nvPr>
        </p:nvSpPr>
        <p:spPr>
          <a:xfrm>
            <a:off x="380424" y="1907276"/>
            <a:ext cx="3327900" cy="900300"/>
          </a:xfrm>
          <a:prstGeom prst="rect">
            <a:avLst/>
          </a:prstGeom>
          <a:noFill/>
          <a:ln>
            <a:noFill/>
          </a:ln>
        </p:spPr>
        <p:txBody>
          <a:bodyPr spcFirstLastPara="1" wrap="square" lIns="68575" tIns="34275" rIns="68575" bIns="34275" anchor="ctr" anchorCtr="0">
            <a:spAutoFit/>
          </a:bodyPr>
          <a:lstStyle>
            <a:lvl1pPr lvl="0" algn="l" rtl="0">
              <a:lnSpc>
                <a:spcPct val="90000"/>
              </a:lnSpc>
              <a:spcBef>
                <a:spcPts val="0"/>
              </a:spcBef>
              <a:spcAft>
                <a:spcPts val="0"/>
              </a:spcAft>
              <a:buClr>
                <a:srgbClr val="70FABF"/>
              </a:buClr>
              <a:buSzPts val="3000"/>
              <a:buFont typeface="Arial"/>
              <a:buNone/>
              <a:defRPr sz="3000">
                <a:solidFill>
                  <a:srgbClr val="70FABF"/>
                </a:solidFill>
                <a:latin typeface="Arial"/>
                <a:ea typeface="Arial"/>
                <a:cs typeface="Arial"/>
                <a:sym typeface="Aria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76" name="Google Shape;76;p8"/>
          <p:cNvSpPr txBox="1">
            <a:spLocks noGrp="1"/>
          </p:cNvSpPr>
          <p:nvPr>
            <p:ph type="sldNum" idx="12"/>
          </p:nvPr>
        </p:nvSpPr>
        <p:spPr>
          <a:xfrm>
            <a:off x="7016489" y="4816754"/>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sz="900">
                <a:solidFill>
                  <a:srgbClr val="D8D8D8"/>
                </a:solidFill>
                <a:latin typeface="Arial"/>
                <a:ea typeface="Arial"/>
                <a:cs typeface="Arial"/>
                <a:sym typeface="Arial"/>
              </a:defRPr>
            </a:lvl1pPr>
            <a:lvl2pPr marL="0" lvl="1" indent="0" algn="r" rtl="0">
              <a:spcBef>
                <a:spcPts val="0"/>
              </a:spcBef>
              <a:buNone/>
              <a:defRPr sz="900">
                <a:solidFill>
                  <a:srgbClr val="D8D8D8"/>
                </a:solidFill>
                <a:latin typeface="Arial"/>
                <a:ea typeface="Arial"/>
                <a:cs typeface="Arial"/>
                <a:sym typeface="Arial"/>
              </a:defRPr>
            </a:lvl2pPr>
            <a:lvl3pPr marL="0" lvl="2" indent="0" algn="r" rtl="0">
              <a:spcBef>
                <a:spcPts val="0"/>
              </a:spcBef>
              <a:buNone/>
              <a:defRPr sz="900">
                <a:solidFill>
                  <a:srgbClr val="D8D8D8"/>
                </a:solidFill>
                <a:latin typeface="Arial"/>
                <a:ea typeface="Arial"/>
                <a:cs typeface="Arial"/>
                <a:sym typeface="Arial"/>
              </a:defRPr>
            </a:lvl3pPr>
            <a:lvl4pPr marL="0" lvl="3" indent="0" algn="r" rtl="0">
              <a:spcBef>
                <a:spcPts val="0"/>
              </a:spcBef>
              <a:buNone/>
              <a:defRPr sz="900">
                <a:solidFill>
                  <a:srgbClr val="D8D8D8"/>
                </a:solidFill>
                <a:latin typeface="Arial"/>
                <a:ea typeface="Arial"/>
                <a:cs typeface="Arial"/>
                <a:sym typeface="Arial"/>
              </a:defRPr>
            </a:lvl4pPr>
            <a:lvl5pPr marL="0" lvl="4" indent="0" algn="r" rtl="0">
              <a:spcBef>
                <a:spcPts val="0"/>
              </a:spcBef>
              <a:buNone/>
              <a:defRPr sz="900">
                <a:solidFill>
                  <a:srgbClr val="D8D8D8"/>
                </a:solidFill>
                <a:latin typeface="Arial"/>
                <a:ea typeface="Arial"/>
                <a:cs typeface="Arial"/>
                <a:sym typeface="Arial"/>
              </a:defRPr>
            </a:lvl5pPr>
            <a:lvl6pPr marL="0" lvl="5" indent="0" algn="r" rtl="0">
              <a:spcBef>
                <a:spcPts val="0"/>
              </a:spcBef>
              <a:buNone/>
              <a:defRPr sz="900">
                <a:solidFill>
                  <a:srgbClr val="D8D8D8"/>
                </a:solidFill>
                <a:latin typeface="Arial"/>
                <a:ea typeface="Arial"/>
                <a:cs typeface="Arial"/>
                <a:sym typeface="Arial"/>
              </a:defRPr>
            </a:lvl6pPr>
            <a:lvl7pPr marL="0" lvl="6" indent="0" algn="r" rtl="0">
              <a:spcBef>
                <a:spcPts val="0"/>
              </a:spcBef>
              <a:buNone/>
              <a:defRPr sz="900">
                <a:solidFill>
                  <a:srgbClr val="D8D8D8"/>
                </a:solidFill>
                <a:latin typeface="Arial"/>
                <a:ea typeface="Arial"/>
                <a:cs typeface="Arial"/>
                <a:sym typeface="Arial"/>
              </a:defRPr>
            </a:lvl7pPr>
            <a:lvl8pPr marL="0" lvl="7" indent="0" algn="r" rtl="0">
              <a:spcBef>
                <a:spcPts val="0"/>
              </a:spcBef>
              <a:buNone/>
              <a:defRPr sz="900">
                <a:solidFill>
                  <a:srgbClr val="D8D8D8"/>
                </a:solidFill>
                <a:latin typeface="Arial"/>
                <a:ea typeface="Arial"/>
                <a:cs typeface="Arial"/>
                <a:sym typeface="Arial"/>
              </a:defRPr>
            </a:lvl8pPr>
            <a:lvl9pPr marL="0" lvl="8" indent="0" algn="r" rtl="0">
              <a:spcBef>
                <a:spcPts val="0"/>
              </a:spcBef>
              <a:buNone/>
              <a:defRPr sz="900">
                <a:solidFill>
                  <a:srgbClr val="D8D8D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77"/>
        <p:cNvGrpSpPr/>
        <p:nvPr/>
      </p:nvGrpSpPr>
      <p:grpSpPr>
        <a:xfrm>
          <a:off x="0" y="0"/>
          <a:ext cx="0" cy="0"/>
          <a:chOff x="0" y="0"/>
          <a:chExt cx="0" cy="0"/>
        </a:xfrm>
      </p:grpSpPr>
      <p:sp>
        <p:nvSpPr>
          <p:cNvPr id="78" name="Google Shape;78;p9"/>
          <p:cNvSpPr txBox="1">
            <a:spLocks noGrp="1"/>
          </p:cNvSpPr>
          <p:nvPr>
            <p:ph type="title"/>
          </p:nvPr>
        </p:nvSpPr>
        <p:spPr>
          <a:xfrm>
            <a:off x="3676454" y="828108"/>
            <a:ext cx="5008500" cy="484800"/>
          </a:xfrm>
          <a:prstGeom prst="rect">
            <a:avLst/>
          </a:prstGeom>
          <a:noFill/>
          <a:ln>
            <a:noFill/>
          </a:ln>
        </p:spPr>
        <p:txBody>
          <a:bodyPr spcFirstLastPara="1" wrap="square" lIns="68575" tIns="34275" rIns="68575" bIns="34275" anchor="ctr" anchorCtr="0">
            <a:spAutoFit/>
          </a:bodyPr>
          <a:lstStyle>
            <a:lvl1pPr lvl="0" algn="l" rtl="0">
              <a:lnSpc>
                <a:spcPct val="90000"/>
              </a:lnSpc>
              <a:spcBef>
                <a:spcPts val="0"/>
              </a:spcBef>
              <a:spcAft>
                <a:spcPts val="0"/>
              </a:spcAft>
              <a:buClr>
                <a:srgbClr val="244B74"/>
              </a:buClr>
              <a:buSzPts val="3000"/>
              <a:buFont typeface="Arial"/>
              <a:buNone/>
              <a:defRPr>
                <a:solidFill>
                  <a:srgbClr val="244B74"/>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79" name="Google Shape;79;p9"/>
          <p:cNvSpPr txBox="1">
            <a:spLocks noGrp="1"/>
          </p:cNvSpPr>
          <p:nvPr>
            <p:ph type="body" idx="1"/>
          </p:nvPr>
        </p:nvSpPr>
        <p:spPr>
          <a:xfrm>
            <a:off x="3676454" y="1680395"/>
            <a:ext cx="5008500" cy="1217400"/>
          </a:xfrm>
          <a:prstGeom prst="rect">
            <a:avLst/>
          </a:prstGeom>
          <a:noFill/>
          <a:ln>
            <a:noFill/>
          </a:ln>
        </p:spPr>
        <p:txBody>
          <a:bodyPr spcFirstLastPara="1" wrap="square" lIns="68575" tIns="34275" rIns="68575" bIns="34275" anchor="t" anchorCtr="0">
            <a:spAutoFit/>
          </a:bodyPr>
          <a:lstStyle>
            <a:lvl1pPr marL="457200" lvl="0" indent="-228600" algn="l" rtl="0">
              <a:lnSpc>
                <a:spcPct val="100000"/>
              </a:lnSpc>
              <a:spcBef>
                <a:spcPts val="800"/>
              </a:spcBef>
              <a:spcAft>
                <a:spcPts val="0"/>
              </a:spcAft>
              <a:buClr>
                <a:schemeClr val="dk1"/>
              </a:buClr>
              <a:buSzPts val="1400"/>
              <a:buNone/>
              <a:defRPr>
                <a:solidFill>
                  <a:schemeClr val="dk1"/>
                </a:solidFill>
              </a:defRPr>
            </a:lvl1pPr>
            <a:lvl2pPr marL="914400" lvl="1" indent="-228600" algn="l" rtl="0">
              <a:lnSpc>
                <a:spcPct val="90000"/>
              </a:lnSpc>
              <a:spcBef>
                <a:spcPts val="400"/>
              </a:spcBef>
              <a:spcAft>
                <a:spcPts val="0"/>
              </a:spcAft>
              <a:buClr>
                <a:schemeClr val="dk1"/>
              </a:buClr>
              <a:buSzPts val="1400"/>
              <a:buNone/>
              <a:defRPr>
                <a:solidFill>
                  <a:schemeClr val="dk1"/>
                </a:solidFill>
              </a:defRPr>
            </a:lvl2pPr>
            <a:lvl3pPr marL="1371600" lvl="2" indent="-228600" algn="l" rtl="0">
              <a:lnSpc>
                <a:spcPct val="90000"/>
              </a:lnSpc>
              <a:spcBef>
                <a:spcPts val="400"/>
              </a:spcBef>
              <a:spcAft>
                <a:spcPts val="0"/>
              </a:spcAft>
              <a:buClr>
                <a:schemeClr val="dk1"/>
              </a:buClr>
              <a:buSzPts val="1400"/>
              <a:buNone/>
              <a:defRPr>
                <a:solidFill>
                  <a:schemeClr val="dk1"/>
                </a:solidFill>
              </a:defRPr>
            </a:lvl3pPr>
            <a:lvl4pPr marL="1828800" lvl="3" indent="-228600" algn="l" rtl="0">
              <a:lnSpc>
                <a:spcPct val="90000"/>
              </a:lnSpc>
              <a:spcBef>
                <a:spcPts val="400"/>
              </a:spcBef>
              <a:spcAft>
                <a:spcPts val="0"/>
              </a:spcAft>
              <a:buClr>
                <a:schemeClr val="dk1"/>
              </a:buClr>
              <a:buSzPts val="1400"/>
              <a:buNone/>
              <a:defRPr>
                <a:solidFill>
                  <a:schemeClr val="dk1"/>
                </a:solidFill>
              </a:defRPr>
            </a:lvl4pPr>
            <a:lvl5pPr marL="2286000" lvl="4" indent="-228600" algn="l" rtl="0">
              <a:lnSpc>
                <a:spcPct val="90000"/>
              </a:lnSpc>
              <a:spcBef>
                <a:spcPts val="400"/>
              </a:spcBef>
              <a:spcAft>
                <a:spcPts val="0"/>
              </a:spcAft>
              <a:buClr>
                <a:schemeClr val="dk1"/>
              </a:buClr>
              <a:buSzPts val="1400"/>
              <a:buNone/>
              <a:defRPr>
                <a:solidFill>
                  <a:schemeClr val="dk1"/>
                </a:solidFill>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80" name="Google Shape;80;p9"/>
          <p:cNvSpPr txBox="1">
            <a:spLocks noGrp="1"/>
          </p:cNvSpPr>
          <p:nvPr>
            <p:ph type="dt" idx="10"/>
          </p:nvPr>
        </p:nvSpPr>
        <p:spPr>
          <a:xfrm>
            <a:off x="70111" y="4816754"/>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solidFill>
                  <a:srgbClr val="535A6B"/>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81" name="Google Shape;81;p9"/>
          <p:cNvSpPr txBox="1">
            <a:spLocks noGrp="1"/>
          </p:cNvSpPr>
          <p:nvPr>
            <p:ph type="ftr" idx="11"/>
          </p:nvPr>
        </p:nvSpPr>
        <p:spPr>
          <a:xfrm>
            <a:off x="3028950" y="4816754"/>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solidFill>
                  <a:srgbClr val="535A6B"/>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82" name="Google Shape;82;p9"/>
          <p:cNvSpPr txBox="1">
            <a:spLocks noGrp="1"/>
          </p:cNvSpPr>
          <p:nvPr>
            <p:ph type="sldNum" idx="12"/>
          </p:nvPr>
        </p:nvSpPr>
        <p:spPr>
          <a:xfrm>
            <a:off x="6973625" y="4816754"/>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sz="900">
                <a:solidFill>
                  <a:srgbClr val="535A6B"/>
                </a:solidFill>
                <a:latin typeface="Arial"/>
                <a:ea typeface="Arial"/>
                <a:cs typeface="Arial"/>
                <a:sym typeface="Arial"/>
              </a:defRPr>
            </a:lvl1pPr>
            <a:lvl2pPr marL="0" lvl="1" indent="0" algn="r" rtl="0">
              <a:spcBef>
                <a:spcPts val="0"/>
              </a:spcBef>
              <a:buNone/>
              <a:defRPr sz="900">
                <a:solidFill>
                  <a:srgbClr val="535A6B"/>
                </a:solidFill>
                <a:latin typeface="Arial"/>
                <a:ea typeface="Arial"/>
                <a:cs typeface="Arial"/>
                <a:sym typeface="Arial"/>
              </a:defRPr>
            </a:lvl2pPr>
            <a:lvl3pPr marL="0" lvl="2" indent="0" algn="r" rtl="0">
              <a:spcBef>
                <a:spcPts val="0"/>
              </a:spcBef>
              <a:buNone/>
              <a:defRPr sz="900">
                <a:solidFill>
                  <a:srgbClr val="535A6B"/>
                </a:solidFill>
                <a:latin typeface="Arial"/>
                <a:ea typeface="Arial"/>
                <a:cs typeface="Arial"/>
                <a:sym typeface="Arial"/>
              </a:defRPr>
            </a:lvl3pPr>
            <a:lvl4pPr marL="0" lvl="3" indent="0" algn="r" rtl="0">
              <a:spcBef>
                <a:spcPts val="0"/>
              </a:spcBef>
              <a:buNone/>
              <a:defRPr sz="900">
                <a:solidFill>
                  <a:srgbClr val="535A6B"/>
                </a:solidFill>
                <a:latin typeface="Arial"/>
                <a:ea typeface="Arial"/>
                <a:cs typeface="Arial"/>
                <a:sym typeface="Arial"/>
              </a:defRPr>
            </a:lvl4pPr>
            <a:lvl5pPr marL="0" lvl="4" indent="0" algn="r" rtl="0">
              <a:spcBef>
                <a:spcPts val="0"/>
              </a:spcBef>
              <a:buNone/>
              <a:defRPr sz="900">
                <a:solidFill>
                  <a:srgbClr val="535A6B"/>
                </a:solidFill>
                <a:latin typeface="Arial"/>
                <a:ea typeface="Arial"/>
                <a:cs typeface="Arial"/>
                <a:sym typeface="Arial"/>
              </a:defRPr>
            </a:lvl5pPr>
            <a:lvl6pPr marL="0" lvl="5" indent="0" algn="r" rtl="0">
              <a:spcBef>
                <a:spcPts val="0"/>
              </a:spcBef>
              <a:buNone/>
              <a:defRPr sz="900">
                <a:solidFill>
                  <a:srgbClr val="535A6B"/>
                </a:solidFill>
                <a:latin typeface="Arial"/>
                <a:ea typeface="Arial"/>
                <a:cs typeface="Arial"/>
                <a:sym typeface="Arial"/>
              </a:defRPr>
            </a:lvl6pPr>
            <a:lvl7pPr marL="0" lvl="6" indent="0" algn="r" rtl="0">
              <a:spcBef>
                <a:spcPts val="0"/>
              </a:spcBef>
              <a:buNone/>
              <a:defRPr sz="900">
                <a:solidFill>
                  <a:srgbClr val="535A6B"/>
                </a:solidFill>
                <a:latin typeface="Arial"/>
                <a:ea typeface="Arial"/>
                <a:cs typeface="Arial"/>
                <a:sym typeface="Arial"/>
              </a:defRPr>
            </a:lvl7pPr>
            <a:lvl8pPr marL="0" lvl="7" indent="0" algn="r" rtl="0">
              <a:spcBef>
                <a:spcPts val="0"/>
              </a:spcBef>
              <a:buNone/>
              <a:defRPr sz="900">
                <a:solidFill>
                  <a:srgbClr val="535A6B"/>
                </a:solidFill>
                <a:latin typeface="Arial"/>
                <a:ea typeface="Arial"/>
                <a:cs typeface="Arial"/>
                <a:sym typeface="Arial"/>
              </a:defRPr>
            </a:lvl8pPr>
            <a:lvl9pPr marL="0" lvl="8" indent="0" algn="r" rtl="0">
              <a:spcBef>
                <a:spcPts val="0"/>
              </a:spcBef>
              <a:buNone/>
              <a:defRPr sz="900">
                <a:solidFill>
                  <a:srgbClr val="535A6B"/>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1_Title and Content">
  <p:cSld name="1_Title and Content">
    <p:spTree>
      <p:nvGrpSpPr>
        <p:cNvPr id="1" name="Shape 83"/>
        <p:cNvGrpSpPr/>
        <p:nvPr/>
      </p:nvGrpSpPr>
      <p:grpSpPr>
        <a:xfrm>
          <a:off x="0" y="0"/>
          <a:ext cx="0" cy="0"/>
          <a:chOff x="0" y="0"/>
          <a:chExt cx="0" cy="0"/>
        </a:xfrm>
      </p:grpSpPr>
      <p:pic>
        <p:nvPicPr>
          <p:cNvPr id="84" name="Google Shape;84;p10"/>
          <p:cNvPicPr preferRelativeResize="0"/>
          <p:nvPr/>
        </p:nvPicPr>
        <p:blipFill rotWithShape="1">
          <a:blip r:embed="rId2">
            <a:alphaModFix/>
          </a:blip>
          <a:srcRect l="8320" r="-8319"/>
          <a:stretch/>
        </p:blipFill>
        <p:spPr>
          <a:xfrm>
            <a:off x="0" y="0"/>
            <a:ext cx="4943475" cy="5143500"/>
          </a:xfrm>
          <a:prstGeom prst="rect">
            <a:avLst/>
          </a:prstGeom>
          <a:noFill/>
          <a:ln>
            <a:noFill/>
          </a:ln>
        </p:spPr>
      </p:pic>
      <p:sp>
        <p:nvSpPr>
          <p:cNvPr id="85" name="Google Shape;85;p10"/>
          <p:cNvSpPr/>
          <p:nvPr/>
        </p:nvSpPr>
        <p:spPr>
          <a:xfrm>
            <a:off x="0" y="0"/>
            <a:ext cx="2202300" cy="5143500"/>
          </a:xfrm>
          <a:prstGeom prst="rect">
            <a:avLst/>
          </a:prstGeom>
          <a:solidFill>
            <a:schemeClr val="lt1">
              <a:alpha val="29800"/>
            </a:schemeClr>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86" name="Google Shape;86;p10"/>
          <p:cNvSpPr/>
          <p:nvPr/>
        </p:nvSpPr>
        <p:spPr>
          <a:xfrm>
            <a:off x="-346434" y="0"/>
            <a:ext cx="9490437" cy="5143500"/>
          </a:xfrm>
          <a:custGeom>
            <a:avLst/>
            <a:gdLst/>
            <a:ahLst/>
            <a:cxnLst/>
            <a:rect l="l" t="t" r="r" b="b"/>
            <a:pathLst>
              <a:path w="3986" h="2160" extrusionOk="0">
                <a:moveTo>
                  <a:pt x="1003" y="0"/>
                </a:moveTo>
                <a:cubicBezTo>
                  <a:pt x="0" y="904"/>
                  <a:pt x="561" y="1933"/>
                  <a:pt x="561" y="1933"/>
                </a:cubicBezTo>
                <a:cubicBezTo>
                  <a:pt x="48" y="1139"/>
                  <a:pt x="153" y="463"/>
                  <a:pt x="368" y="0"/>
                </a:cubicBezTo>
                <a:cubicBezTo>
                  <a:pt x="277" y="0"/>
                  <a:pt x="277" y="0"/>
                  <a:pt x="277" y="0"/>
                </a:cubicBezTo>
                <a:cubicBezTo>
                  <a:pt x="204" y="184"/>
                  <a:pt x="163" y="362"/>
                  <a:pt x="146" y="530"/>
                </a:cubicBezTo>
                <a:cubicBezTo>
                  <a:pt x="146" y="929"/>
                  <a:pt x="146" y="929"/>
                  <a:pt x="146" y="929"/>
                </a:cubicBezTo>
                <a:cubicBezTo>
                  <a:pt x="206" y="1513"/>
                  <a:pt x="507" y="1903"/>
                  <a:pt x="507" y="1903"/>
                </a:cubicBezTo>
                <a:cubicBezTo>
                  <a:pt x="585" y="1999"/>
                  <a:pt x="665" y="2085"/>
                  <a:pt x="743" y="2160"/>
                </a:cubicBezTo>
                <a:cubicBezTo>
                  <a:pt x="744" y="2160"/>
                  <a:pt x="3986" y="2160"/>
                  <a:pt x="3986" y="2160"/>
                </a:cubicBezTo>
                <a:cubicBezTo>
                  <a:pt x="3986" y="0"/>
                  <a:pt x="3986" y="0"/>
                  <a:pt x="3986" y="0"/>
                </a:cubicBezTo>
                <a:lnTo>
                  <a:pt x="1003" y="0"/>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87" name="Google Shape;87;p10"/>
          <p:cNvSpPr txBox="1">
            <a:spLocks noGrp="1"/>
          </p:cNvSpPr>
          <p:nvPr>
            <p:ph type="title"/>
          </p:nvPr>
        </p:nvSpPr>
        <p:spPr>
          <a:xfrm>
            <a:off x="1746317" y="828108"/>
            <a:ext cx="6768900" cy="484800"/>
          </a:xfrm>
          <a:prstGeom prst="rect">
            <a:avLst/>
          </a:prstGeom>
          <a:noFill/>
          <a:ln>
            <a:noFill/>
          </a:ln>
        </p:spPr>
        <p:txBody>
          <a:bodyPr spcFirstLastPara="1" wrap="square" lIns="68575" tIns="34275" rIns="68575" bIns="34275" anchor="ctr" anchorCtr="0">
            <a:spAutoFit/>
          </a:bodyPr>
          <a:lstStyle>
            <a:lvl1pPr lvl="0" algn="l" rtl="0">
              <a:lnSpc>
                <a:spcPct val="90000"/>
              </a:lnSpc>
              <a:spcBef>
                <a:spcPts val="0"/>
              </a:spcBef>
              <a:spcAft>
                <a:spcPts val="0"/>
              </a:spcAft>
              <a:buClr>
                <a:srgbClr val="244B74"/>
              </a:buClr>
              <a:buSzPts val="3000"/>
              <a:buFont typeface="Arial"/>
              <a:buNone/>
              <a:defRPr>
                <a:solidFill>
                  <a:srgbClr val="244B74"/>
                </a:solidFill>
                <a:latin typeface="Arial"/>
                <a:ea typeface="Arial"/>
                <a:cs typeface="Arial"/>
                <a:sym typeface="Aria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88" name="Google Shape;88;p10"/>
          <p:cNvSpPr txBox="1">
            <a:spLocks noGrp="1"/>
          </p:cNvSpPr>
          <p:nvPr>
            <p:ph type="body" idx="1"/>
          </p:nvPr>
        </p:nvSpPr>
        <p:spPr>
          <a:xfrm>
            <a:off x="1746317" y="1661033"/>
            <a:ext cx="6938700" cy="1217400"/>
          </a:xfrm>
          <a:prstGeom prst="rect">
            <a:avLst/>
          </a:prstGeom>
          <a:noFill/>
          <a:ln>
            <a:noFill/>
          </a:ln>
        </p:spPr>
        <p:txBody>
          <a:bodyPr spcFirstLastPara="1" wrap="square" lIns="68575" tIns="34275" rIns="68575" bIns="34275" anchor="t" anchorCtr="0">
            <a:spAutoFit/>
          </a:bodyPr>
          <a:lstStyle>
            <a:lvl1pPr marL="457200" lvl="0" indent="-228600" algn="l" rtl="0">
              <a:lnSpc>
                <a:spcPct val="100000"/>
              </a:lnSpc>
              <a:spcBef>
                <a:spcPts val="800"/>
              </a:spcBef>
              <a:spcAft>
                <a:spcPts val="0"/>
              </a:spcAft>
              <a:buClr>
                <a:schemeClr val="dk1"/>
              </a:buClr>
              <a:buSzPts val="1400"/>
              <a:buNone/>
              <a:defRPr>
                <a:solidFill>
                  <a:schemeClr val="dk1"/>
                </a:solidFill>
              </a:defRPr>
            </a:lvl1pPr>
            <a:lvl2pPr marL="914400" lvl="1" indent="-228600" algn="l" rtl="0">
              <a:lnSpc>
                <a:spcPct val="90000"/>
              </a:lnSpc>
              <a:spcBef>
                <a:spcPts val="400"/>
              </a:spcBef>
              <a:spcAft>
                <a:spcPts val="0"/>
              </a:spcAft>
              <a:buClr>
                <a:schemeClr val="dk1"/>
              </a:buClr>
              <a:buSzPts val="1400"/>
              <a:buNone/>
              <a:defRPr>
                <a:solidFill>
                  <a:schemeClr val="dk1"/>
                </a:solidFill>
              </a:defRPr>
            </a:lvl2pPr>
            <a:lvl3pPr marL="1371600" lvl="2" indent="-228600" algn="l" rtl="0">
              <a:lnSpc>
                <a:spcPct val="90000"/>
              </a:lnSpc>
              <a:spcBef>
                <a:spcPts val="400"/>
              </a:spcBef>
              <a:spcAft>
                <a:spcPts val="0"/>
              </a:spcAft>
              <a:buClr>
                <a:schemeClr val="dk1"/>
              </a:buClr>
              <a:buSzPts val="1400"/>
              <a:buNone/>
              <a:defRPr>
                <a:solidFill>
                  <a:schemeClr val="dk1"/>
                </a:solidFill>
              </a:defRPr>
            </a:lvl3pPr>
            <a:lvl4pPr marL="1828800" lvl="3" indent="-228600" algn="l" rtl="0">
              <a:lnSpc>
                <a:spcPct val="90000"/>
              </a:lnSpc>
              <a:spcBef>
                <a:spcPts val="400"/>
              </a:spcBef>
              <a:spcAft>
                <a:spcPts val="0"/>
              </a:spcAft>
              <a:buClr>
                <a:schemeClr val="dk1"/>
              </a:buClr>
              <a:buSzPts val="1400"/>
              <a:buNone/>
              <a:defRPr>
                <a:solidFill>
                  <a:schemeClr val="dk1"/>
                </a:solidFill>
              </a:defRPr>
            </a:lvl4pPr>
            <a:lvl5pPr marL="2286000" lvl="4" indent="-228600" algn="l" rtl="0">
              <a:lnSpc>
                <a:spcPct val="90000"/>
              </a:lnSpc>
              <a:spcBef>
                <a:spcPts val="400"/>
              </a:spcBef>
              <a:spcAft>
                <a:spcPts val="0"/>
              </a:spcAft>
              <a:buClr>
                <a:schemeClr val="dk1"/>
              </a:buClr>
              <a:buSzPts val="1400"/>
              <a:buNone/>
              <a:defRPr>
                <a:solidFill>
                  <a:schemeClr val="dk1"/>
                </a:solidFill>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89" name="Google Shape;89;p10"/>
          <p:cNvSpPr txBox="1">
            <a:spLocks noGrp="1"/>
          </p:cNvSpPr>
          <p:nvPr>
            <p:ph type="dt" idx="10"/>
          </p:nvPr>
        </p:nvSpPr>
        <p:spPr>
          <a:xfrm>
            <a:off x="70111" y="4816754"/>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solidFill>
                  <a:srgbClr val="535A6B"/>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90" name="Google Shape;90;p10"/>
          <p:cNvSpPr txBox="1">
            <a:spLocks noGrp="1"/>
          </p:cNvSpPr>
          <p:nvPr>
            <p:ph type="ftr" idx="11"/>
          </p:nvPr>
        </p:nvSpPr>
        <p:spPr>
          <a:xfrm>
            <a:off x="3028950" y="4816754"/>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solidFill>
                  <a:srgbClr val="535A6B"/>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91" name="Google Shape;91;p10"/>
          <p:cNvSpPr txBox="1">
            <a:spLocks noGrp="1"/>
          </p:cNvSpPr>
          <p:nvPr>
            <p:ph type="sldNum" idx="12"/>
          </p:nvPr>
        </p:nvSpPr>
        <p:spPr>
          <a:xfrm>
            <a:off x="7016489" y="4816754"/>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sz="900">
                <a:solidFill>
                  <a:srgbClr val="535A6B"/>
                </a:solidFill>
                <a:latin typeface="Arial"/>
                <a:ea typeface="Arial"/>
                <a:cs typeface="Arial"/>
                <a:sym typeface="Arial"/>
              </a:defRPr>
            </a:lvl1pPr>
            <a:lvl2pPr marL="0" lvl="1" indent="0" algn="r" rtl="0">
              <a:spcBef>
                <a:spcPts val="0"/>
              </a:spcBef>
              <a:buNone/>
              <a:defRPr sz="900">
                <a:solidFill>
                  <a:srgbClr val="535A6B"/>
                </a:solidFill>
                <a:latin typeface="Arial"/>
                <a:ea typeface="Arial"/>
                <a:cs typeface="Arial"/>
                <a:sym typeface="Arial"/>
              </a:defRPr>
            </a:lvl2pPr>
            <a:lvl3pPr marL="0" lvl="2" indent="0" algn="r" rtl="0">
              <a:spcBef>
                <a:spcPts val="0"/>
              </a:spcBef>
              <a:buNone/>
              <a:defRPr sz="900">
                <a:solidFill>
                  <a:srgbClr val="535A6B"/>
                </a:solidFill>
                <a:latin typeface="Arial"/>
                <a:ea typeface="Arial"/>
                <a:cs typeface="Arial"/>
                <a:sym typeface="Arial"/>
              </a:defRPr>
            </a:lvl3pPr>
            <a:lvl4pPr marL="0" lvl="3" indent="0" algn="r" rtl="0">
              <a:spcBef>
                <a:spcPts val="0"/>
              </a:spcBef>
              <a:buNone/>
              <a:defRPr sz="900">
                <a:solidFill>
                  <a:srgbClr val="535A6B"/>
                </a:solidFill>
                <a:latin typeface="Arial"/>
                <a:ea typeface="Arial"/>
                <a:cs typeface="Arial"/>
                <a:sym typeface="Arial"/>
              </a:defRPr>
            </a:lvl4pPr>
            <a:lvl5pPr marL="0" lvl="4" indent="0" algn="r" rtl="0">
              <a:spcBef>
                <a:spcPts val="0"/>
              </a:spcBef>
              <a:buNone/>
              <a:defRPr sz="900">
                <a:solidFill>
                  <a:srgbClr val="535A6B"/>
                </a:solidFill>
                <a:latin typeface="Arial"/>
                <a:ea typeface="Arial"/>
                <a:cs typeface="Arial"/>
                <a:sym typeface="Arial"/>
              </a:defRPr>
            </a:lvl5pPr>
            <a:lvl6pPr marL="0" lvl="5" indent="0" algn="r" rtl="0">
              <a:spcBef>
                <a:spcPts val="0"/>
              </a:spcBef>
              <a:buNone/>
              <a:defRPr sz="900">
                <a:solidFill>
                  <a:srgbClr val="535A6B"/>
                </a:solidFill>
                <a:latin typeface="Arial"/>
                <a:ea typeface="Arial"/>
                <a:cs typeface="Arial"/>
                <a:sym typeface="Arial"/>
              </a:defRPr>
            </a:lvl6pPr>
            <a:lvl7pPr marL="0" lvl="6" indent="0" algn="r" rtl="0">
              <a:spcBef>
                <a:spcPts val="0"/>
              </a:spcBef>
              <a:buNone/>
              <a:defRPr sz="900">
                <a:solidFill>
                  <a:srgbClr val="535A6B"/>
                </a:solidFill>
                <a:latin typeface="Arial"/>
                <a:ea typeface="Arial"/>
                <a:cs typeface="Arial"/>
                <a:sym typeface="Arial"/>
              </a:defRPr>
            </a:lvl7pPr>
            <a:lvl8pPr marL="0" lvl="7" indent="0" algn="r" rtl="0">
              <a:spcBef>
                <a:spcPts val="0"/>
              </a:spcBef>
              <a:buNone/>
              <a:defRPr sz="900">
                <a:solidFill>
                  <a:srgbClr val="535A6B"/>
                </a:solidFill>
                <a:latin typeface="Arial"/>
                <a:ea typeface="Arial"/>
                <a:cs typeface="Arial"/>
                <a:sym typeface="Arial"/>
              </a:defRPr>
            </a:lvl8pPr>
            <a:lvl9pPr marL="0" lvl="8" indent="0" algn="r" rtl="0">
              <a:spcBef>
                <a:spcPts val="0"/>
              </a:spcBef>
              <a:buNone/>
              <a:defRPr sz="900">
                <a:solidFill>
                  <a:srgbClr val="535A6B"/>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pic>
        <p:nvPicPr>
          <p:cNvPr id="6" name="Google Shape;6;p1" descr="A picture containing swimming&#10;&#10;Description automatically generated"/>
          <p:cNvPicPr preferRelativeResize="0"/>
          <p:nvPr/>
        </p:nvPicPr>
        <p:blipFill rotWithShape="1">
          <a:blip r:embed="rId27">
            <a:alphaModFix/>
          </a:blip>
          <a:srcRect/>
          <a:stretch/>
        </p:blipFill>
        <p:spPr>
          <a:xfrm>
            <a:off x="0" y="0"/>
            <a:ext cx="3952874" cy="5143500"/>
          </a:xfrm>
          <a:prstGeom prst="rect">
            <a:avLst/>
          </a:prstGeom>
          <a:noFill/>
          <a:ln>
            <a:noFill/>
          </a:ln>
        </p:spPr>
      </p:pic>
      <p:sp>
        <p:nvSpPr>
          <p:cNvPr id="7" name="Google Shape;7;p1"/>
          <p:cNvSpPr/>
          <p:nvPr/>
        </p:nvSpPr>
        <p:spPr>
          <a:xfrm>
            <a:off x="0" y="0"/>
            <a:ext cx="3889200" cy="5143500"/>
          </a:xfrm>
          <a:prstGeom prst="rect">
            <a:avLst/>
          </a:prstGeom>
          <a:solidFill>
            <a:schemeClr val="lt1">
              <a:alpha val="29800"/>
            </a:schemeClr>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sp>
        <p:nvSpPr>
          <p:cNvPr id="8" name="Google Shape;8;p1"/>
          <p:cNvSpPr/>
          <p:nvPr/>
        </p:nvSpPr>
        <p:spPr>
          <a:xfrm>
            <a:off x="-316991" y="406"/>
            <a:ext cx="1553072" cy="5143095"/>
          </a:xfrm>
          <a:custGeom>
            <a:avLst/>
            <a:gdLst/>
            <a:ahLst/>
            <a:cxnLst/>
            <a:rect l="l" t="t" r="r" b="b"/>
            <a:pathLst>
              <a:path w="652" h="2160" extrusionOk="0">
                <a:moveTo>
                  <a:pt x="417" y="298"/>
                </a:moveTo>
                <a:cubicBezTo>
                  <a:pt x="464" y="189"/>
                  <a:pt x="512" y="94"/>
                  <a:pt x="566" y="0"/>
                </a:cubicBezTo>
                <a:cubicBezTo>
                  <a:pt x="126" y="0"/>
                  <a:pt x="126" y="0"/>
                  <a:pt x="126" y="0"/>
                </a:cubicBezTo>
                <a:cubicBezTo>
                  <a:pt x="126" y="2160"/>
                  <a:pt x="126" y="2160"/>
                  <a:pt x="126" y="2160"/>
                </a:cubicBezTo>
                <a:cubicBezTo>
                  <a:pt x="475" y="2160"/>
                  <a:pt x="475" y="2160"/>
                  <a:pt x="475" y="2160"/>
                </a:cubicBezTo>
                <a:cubicBezTo>
                  <a:pt x="324" y="1797"/>
                  <a:pt x="309" y="1515"/>
                  <a:pt x="309" y="1515"/>
                </a:cubicBezTo>
                <a:cubicBezTo>
                  <a:pt x="372" y="1772"/>
                  <a:pt x="476" y="1986"/>
                  <a:pt x="595" y="2160"/>
                </a:cubicBezTo>
                <a:cubicBezTo>
                  <a:pt x="652" y="2160"/>
                  <a:pt x="652" y="2160"/>
                  <a:pt x="652" y="2160"/>
                </a:cubicBezTo>
                <a:cubicBezTo>
                  <a:pt x="0" y="1268"/>
                  <a:pt x="417" y="298"/>
                  <a:pt x="417" y="298"/>
                </a:cubicBezTo>
                <a:close/>
              </a:path>
            </a:pathLst>
          </a:custGeom>
          <a:gradFill>
            <a:gsLst>
              <a:gs pos="0">
                <a:schemeClr val="lt1"/>
              </a:gs>
              <a:gs pos="95000">
                <a:srgbClr val="D2EAE9"/>
              </a:gs>
              <a:gs pos="100000">
                <a:srgbClr val="D2EAE9"/>
              </a:gs>
            </a:gsLst>
            <a:lin ang="5400012" scaled="0"/>
          </a:gra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9" name="Google Shape;9;p1"/>
          <p:cNvSpPr/>
          <p:nvPr/>
        </p:nvSpPr>
        <p:spPr>
          <a:xfrm>
            <a:off x="1118195" y="1777"/>
            <a:ext cx="8025807" cy="5143094"/>
          </a:xfrm>
          <a:custGeom>
            <a:avLst/>
            <a:gdLst/>
            <a:ahLst/>
            <a:cxnLst/>
            <a:rect l="l" t="t" r="r" b="b"/>
            <a:pathLst>
              <a:path w="3370" h="2161" extrusionOk="0">
                <a:moveTo>
                  <a:pt x="1146" y="0"/>
                </a:moveTo>
                <a:cubicBezTo>
                  <a:pt x="143" y="904"/>
                  <a:pt x="705" y="1933"/>
                  <a:pt x="705" y="1933"/>
                </a:cubicBezTo>
                <a:cubicBezTo>
                  <a:pt x="192" y="1139"/>
                  <a:pt x="296" y="464"/>
                  <a:pt x="511" y="1"/>
                </a:cubicBezTo>
                <a:cubicBezTo>
                  <a:pt x="512" y="0"/>
                  <a:pt x="420" y="1"/>
                  <a:pt x="420" y="1"/>
                </a:cubicBezTo>
                <a:cubicBezTo>
                  <a:pt x="0" y="1063"/>
                  <a:pt x="650" y="1903"/>
                  <a:pt x="650" y="1903"/>
                </a:cubicBezTo>
                <a:cubicBezTo>
                  <a:pt x="729" y="2000"/>
                  <a:pt x="808" y="2085"/>
                  <a:pt x="888" y="2161"/>
                </a:cubicBezTo>
                <a:cubicBezTo>
                  <a:pt x="3370" y="2161"/>
                  <a:pt x="3370" y="2161"/>
                  <a:pt x="3370" y="2161"/>
                </a:cubicBezTo>
                <a:cubicBezTo>
                  <a:pt x="3370" y="0"/>
                  <a:pt x="3370" y="0"/>
                  <a:pt x="3370" y="0"/>
                </a:cubicBezTo>
                <a:lnTo>
                  <a:pt x="1146" y="0"/>
                </a:lnTo>
                <a:close/>
              </a:path>
            </a:pathLst>
          </a:custGeom>
          <a:gradFill>
            <a:gsLst>
              <a:gs pos="0">
                <a:schemeClr val="lt1"/>
              </a:gs>
              <a:gs pos="65000">
                <a:schemeClr val="lt1"/>
              </a:gs>
              <a:gs pos="80000">
                <a:srgbClr val="E7E6E9"/>
              </a:gs>
              <a:gs pos="87000">
                <a:srgbClr val="D2EAE9"/>
              </a:gs>
              <a:gs pos="100000">
                <a:srgbClr val="D2EAE9"/>
              </a:gs>
            </a:gsLst>
            <a:path path="circle">
              <a:fillToRect l="100000" b="100000"/>
            </a:path>
            <a:tileRect t="-100000" r="-100000"/>
          </a:gra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0" name="Google Shape;10;p1"/>
          <p:cNvSpPr txBox="1">
            <a:spLocks noGrp="1"/>
          </p:cNvSpPr>
          <p:nvPr>
            <p:ph type="title"/>
          </p:nvPr>
        </p:nvSpPr>
        <p:spPr>
          <a:xfrm>
            <a:off x="3676454" y="828108"/>
            <a:ext cx="5112600" cy="484800"/>
          </a:xfrm>
          <a:prstGeom prst="rect">
            <a:avLst/>
          </a:prstGeom>
          <a:noFill/>
          <a:ln>
            <a:noFill/>
          </a:ln>
        </p:spPr>
        <p:txBody>
          <a:bodyPr spcFirstLastPara="1" wrap="square" lIns="68575" tIns="34275" rIns="68575" bIns="34275" anchor="ctr" anchorCtr="0">
            <a:spAutoFit/>
          </a:bodyPr>
          <a:lstStyle>
            <a:lvl1pPr marR="0" lvl="0" algn="l" rtl="0">
              <a:lnSpc>
                <a:spcPct val="90000"/>
              </a:lnSpc>
              <a:spcBef>
                <a:spcPts val="0"/>
              </a:spcBef>
              <a:spcAft>
                <a:spcPts val="0"/>
              </a:spcAft>
              <a:buClr>
                <a:srgbClr val="535A6B"/>
              </a:buClr>
              <a:buSzPts val="3000"/>
              <a:buFont typeface="Arial"/>
              <a:buNone/>
              <a:defRPr sz="3000" b="0" i="0" u="none" strike="noStrike" cap="none">
                <a:solidFill>
                  <a:srgbClr val="535A6B"/>
                </a:solidFill>
                <a:latin typeface="Arial"/>
                <a:ea typeface="Arial"/>
                <a:cs typeface="Arial"/>
                <a:sym typeface="Arial"/>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11" name="Google Shape;11;p1"/>
          <p:cNvSpPr txBox="1">
            <a:spLocks noGrp="1"/>
          </p:cNvSpPr>
          <p:nvPr>
            <p:ph type="body" idx="1"/>
          </p:nvPr>
        </p:nvSpPr>
        <p:spPr>
          <a:xfrm>
            <a:off x="3676454" y="1661033"/>
            <a:ext cx="5008500" cy="276900"/>
          </a:xfrm>
          <a:prstGeom prst="rect">
            <a:avLst/>
          </a:prstGeom>
          <a:noFill/>
          <a:ln>
            <a:noFill/>
          </a:ln>
        </p:spPr>
        <p:txBody>
          <a:bodyPr spcFirstLastPara="1" wrap="square" lIns="68575" tIns="34275" rIns="68575" bIns="34275" anchor="t" anchorCtr="0">
            <a:spAutoFit/>
          </a:bodyPr>
          <a:lstStyle>
            <a:lvl1pPr marL="457200" marR="0" lvl="0" indent="-228600" algn="l" rtl="0">
              <a:lnSpc>
                <a:spcPct val="100000"/>
              </a:lnSpc>
              <a:spcBef>
                <a:spcPts val="800"/>
              </a:spcBef>
              <a:spcAft>
                <a:spcPts val="0"/>
              </a:spcAft>
              <a:buClr>
                <a:srgbClr val="535A6B"/>
              </a:buClr>
              <a:buSzPts val="1400"/>
              <a:buFont typeface="Arial"/>
              <a:buNone/>
              <a:defRPr sz="1400" b="0" i="0" u="none" strike="noStrike" cap="none">
                <a:solidFill>
                  <a:srgbClr val="535A6B"/>
                </a:solidFill>
                <a:latin typeface="Arial"/>
                <a:ea typeface="Arial"/>
                <a:cs typeface="Arial"/>
                <a:sym typeface="Arial"/>
              </a:defRPr>
            </a:lvl1pPr>
            <a:lvl2pPr marL="914400" marR="0" lvl="1" indent="-228600" algn="l"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1371600" marR="0" lvl="2" indent="-228600" algn="l"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1828800" marR="0" lvl="3" indent="-228600" algn="l"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2286000" marR="0" lvl="4" indent="-228600" algn="l"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70111" y="4818125"/>
            <a:ext cx="2057400" cy="273900"/>
          </a:xfrm>
          <a:prstGeom prst="rect">
            <a:avLst/>
          </a:prstGeom>
          <a:noFill/>
          <a:ln>
            <a:noFill/>
          </a:ln>
        </p:spPr>
        <p:txBody>
          <a:bodyPr spcFirstLastPara="1" wrap="square" lIns="68575" tIns="34275" rIns="68575" bIns="34275" anchor="ctr" anchorCtr="0">
            <a:noAutofit/>
          </a:bodyPr>
          <a:lstStyle>
            <a:lvl1pPr marR="0" lvl="0" algn="l" rtl="0">
              <a:spcBef>
                <a:spcPts val="0"/>
              </a:spcBef>
              <a:spcAft>
                <a:spcPts val="0"/>
              </a:spcAft>
              <a:buSzPts val="1100"/>
              <a:buNone/>
              <a:defRPr sz="800">
                <a:solidFill>
                  <a:srgbClr val="535A6B"/>
                </a:solidFill>
                <a:latin typeface="Arial"/>
                <a:ea typeface="Arial"/>
                <a:cs typeface="Arial"/>
                <a:sym typeface="Arial"/>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3028950" y="4818125"/>
            <a:ext cx="3086100" cy="273900"/>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SzPts val="1100"/>
              <a:buNone/>
              <a:defRPr sz="800">
                <a:solidFill>
                  <a:srgbClr val="535A6B"/>
                </a:solidFill>
                <a:latin typeface="Arial"/>
                <a:ea typeface="Arial"/>
                <a:cs typeface="Arial"/>
                <a:sym typeface="Arial"/>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6973625" y="4816754"/>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b="0" u="none">
                <a:solidFill>
                  <a:srgbClr val="535A6B"/>
                </a:solidFill>
                <a:latin typeface="Arial"/>
                <a:ea typeface="Arial"/>
                <a:cs typeface="Arial"/>
                <a:sym typeface="Arial"/>
              </a:defRPr>
            </a:lvl1pPr>
            <a:lvl2pPr marL="0" marR="0" lvl="1" indent="0" algn="r" rtl="0">
              <a:spcBef>
                <a:spcPts val="0"/>
              </a:spcBef>
              <a:buNone/>
              <a:defRPr sz="900" b="0" u="none">
                <a:solidFill>
                  <a:srgbClr val="535A6B"/>
                </a:solidFill>
                <a:latin typeface="Arial"/>
                <a:ea typeface="Arial"/>
                <a:cs typeface="Arial"/>
                <a:sym typeface="Arial"/>
              </a:defRPr>
            </a:lvl2pPr>
            <a:lvl3pPr marL="0" marR="0" lvl="2" indent="0" algn="r" rtl="0">
              <a:spcBef>
                <a:spcPts val="0"/>
              </a:spcBef>
              <a:buNone/>
              <a:defRPr sz="900" b="0" u="none">
                <a:solidFill>
                  <a:srgbClr val="535A6B"/>
                </a:solidFill>
                <a:latin typeface="Arial"/>
                <a:ea typeface="Arial"/>
                <a:cs typeface="Arial"/>
                <a:sym typeface="Arial"/>
              </a:defRPr>
            </a:lvl3pPr>
            <a:lvl4pPr marL="0" marR="0" lvl="3" indent="0" algn="r" rtl="0">
              <a:spcBef>
                <a:spcPts val="0"/>
              </a:spcBef>
              <a:buNone/>
              <a:defRPr sz="900" b="0" u="none">
                <a:solidFill>
                  <a:srgbClr val="535A6B"/>
                </a:solidFill>
                <a:latin typeface="Arial"/>
                <a:ea typeface="Arial"/>
                <a:cs typeface="Arial"/>
                <a:sym typeface="Arial"/>
              </a:defRPr>
            </a:lvl4pPr>
            <a:lvl5pPr marL="0" marR="0" lvl="4" indent="0" algn="r" rtl="0">
              <a:spcBef>
                <a:spcPts val="0"/>
              </a:spcBef>
              <a:buNone/>
              <a:defRPr sz="900" b="0" u="none">
                <a:solidFill>
                  <a:srgbClr val="535A6B"/>
                </a:solidFill>
                <a:latin typeface="Arial"/>
                <a:ea typeface="Arial"/>
                <a:cs typeface="Arial"/>
                <a:sym typeface="Arial"/>
              </a:defRPr>
            </a:lvl5pPr>
            <a:lvl6pPr marL="0" marR="0" lvl="5" indent="0" algn="r" rtl="0">
              <a:spcBef>
                <a:spcPts val="0"/>
              </a:spcBef>
              <a:buNone/>
              <a:defRPr sz="900" b="0" u="none">
                <a:solidFill>
                  <a:srgbClr val="535A6B"/>
                </a:solidFill>
                <a:latin typeface="Arial"/>
                <a:ea typeface="Arial"/>
                <a:cs typeface="Arial"/>
                <a:sym typeface="Arial"/>
              </a:defRPr>
            </a:lvl6pPr>
            <a:lvl7pPr marL="0" marR="0" lvl="6" indent="0" algn="r" rtl="0">
              <a:spcBef>
                <a:spcPts val="0"/>
              </a:spcBef>
              <a:buNone/>
              <a:defRPr sz="900" b="0" u="none">
                <a:solidFill>
                  <a:srgbClr val="535A6B"/>
                </a:solidFill>
                <a:latin typeface="Arial"/>
                <a:ea typeface="Arial"/>
                <a:cs typeface="Arial"/>
                <a:sym typeface="Arial"/>
              </a:defRPr>
            </a:lvl7pPr>
            <a:lvl8pPr marL="0" marR="0" lvl="7" indent="0" algn="r" rtl="0">
              <a:spcBef>
                <a:spcPts val="0"/>
              </a:spcBef>
              <a:buNone/>
              <a:defRPr sz="900" b="0" u="none">
                <a:solidFill>
                  <a:srgbClr val="535A6B"/>
                </a:solidFill>
                <a:latin typeface="Arial"/>
                <a:ea typeface="Arial"/>
                <a:cs typeface="Arial"/>
                <a:sym typeface="Arial"/>
              </a:defRPr>
            </a:lvl8pPr>
            <a:lvl9pPr marL="0" marR="0" lvl="8" indent="0" algn="r" rtl="0">
              <a:spcBef>
                <a:spcPts val="0"/>
              </a:spcBef>
              <a:buNone/>
              <a:defRPr sz="900" b="0" u="none">
                <a:solidFill>
                  <a:srgbClr val="535A6B"/>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3" r:id="rId2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hyperlink" Target="https://science.nasa.gov/earth-science/equity-and-environmental-justice#:~:text=Equity%20and%20Environmental%20Justice%20NASA%E2%80%98s%20Earth%20Science%20Division,very%20real%20challenges%20they%20face%20in%20their%20communities." TargetMode="External"/><Relationship Id="rId2" Type="http://schemas.openxmlformats.org/officeDocument/2006/relationships/notesSlide" Target="../notesSlides/notesSlide15.xml"/><Relationship Id="rId1" Type="http://schemas.openxmlformats.org/officeDocument/2006/relationships/slideLayout" Target="../slideLayouts/slideLayout1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hyperlink" Target="https://nspires.nasaprs.com/external/solicitations/summary!init.do?solId=%7bC3B93980-6A81-76FC-04FD-BD29E6D33F40%7d&amp;path=op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hyperlink" Target="https://doi.org/10.1029/2020EA001562"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s://www.whitehouse.gov/ostp/news-updates/2022/08/25/ostp-issues-guidance-to-make-federally-funded-research-freely-available-without-delay/" TargetMode="Externa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15.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hyperlink" Target="https://nspires.nasaprs.com/external/solicitations/summary.do?solId=%7bAB776446-03A8-4C24-845D-2E5A2ADA2D5A%7d&amp;path=&amp;method=init" TargetMode="External"/><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pic>
        <p:nvPicPr>
          <p:cNvPr id="221" name="Google Shape;221;p28"/>
          <p:cNvPicPr preferRelativeResize="0"/>
          <p:nvPr/>
        </p:nvPicPr>
        <p:blipFill rotWithShape="1">
          <a:blip r:embed="rId3">
            <a:alphaModFix amt="50000"/>
          </a:blip>
          <a:srcRect t="7705" b="7705"/>
          <a:stretch/>
        </p:blipFill>
        <p:spPr>
          <a:xfrm>
            <a:off x="0" y="0"/>
            <a:ext cx="9143998" cy="5143500"/>
          </a:xfrm>
          <a:prstGeom prst="rect">
            <a:avLst/>
          </a:prstGeom>
          <a:noFill/>
          <a:ln>
            <a:noFill/>
          </a:ln>
        </p:spPr>
      </p:pic>
      <p:sp>
        <p:nvSpPr>
          <p:cNvPr id="222" name="Google Shape;222;p28"/>
          <p:cNvSpPr txBox="1">
            <a:spLocks noGrp="1"/>
          </p:cNvSpPr>
          <p:nvPr>
            <p:ph type="ctrTitle" idx="4294967295"/>
          </p:nvPr>
        </p:nvSpPr>
        <p:spPr>
          <a:xfrm>
            <a:off x="1336200" y="1423568"/>
            <a:ext cx="6369600" cy="1454214"/>
          </a:xfrm>
          <a:prstGeom prst="rect">
            <a:avLst/>
          </a:prstGeom>
        </p:spPr>
        <p:txBody>
          <a:bodyPr spcFirstLastPara="1" wrap="square" lIns="68575" tIns="34275" rIns="68575" bIns="34275" anchor="ctr" anchorCtr="0">
            <a:spAutoFit/>
          </a:bodyPr>
          <a:lstStyle/>
          <a:p>
            <a:pPr marL="0" lvl="0" indent="0" algn="l" rtl="0">
              <a:spcBef>
                <a:spcPts val="0"/>
              </a:spcBef>
              <a:spcAft>
                <a:spcPts val="0"/>
              </a:spcAft>
              <a:buNone/>
            </a:pPr>
            <a:r>
              <a:rPr lang="en" sz="5000" dirty="0">
                <a:solidFill>
                  <a:schemeClr val="lt1"/>
                </a:solidFill>
              </a:rPr>
              <a:t>HQ Perspective and Open Source Science</a:t>
            </a:r>
            <a:endParaRPr sz="5000" i="1" dirty="0">
              <a:solidFill>
                <a:schemeClr val="lt1"/>
              </a:solidFill>
            </a:endParaRPr>
          </a:p>
        </p:txBody>
      </p:sp>
      <p:sp>
        <p:nvSpPr>
          <p:cNvPr id="223" name="Google Shape;223;p28"/>
          <p:cNvSpPr txBox="1">
            <a:spLocks noGrp="1"/>
          </p:cNvSpPr>
          <p:nvPr>
            <p:ph type="subTitle" idx="1"/>
          </p:nvPr>
        </p:nvSpPr>
        <p:spPr>
          <a:xfrm>
            <a:off x="1455871" y="3000058"/>
            <a:ext cx="4348200" cy="276900"/>
          </a:xfrm>
          <a:prstGeom prst="rect">
            <a:avLst/>
          </a:prstGeom>
        </p:spPr>
        <p:txBody>
          <a:bodyPr spcFirstLastPara="1" wrap="square" lIns="68575" tIns="34275" rIns="68575" bIns="34275" anchor="t" anchorCtr="0">
            <a:noAutofit/>
          </a:bodyPr>
          <a:lstStyle/>
          <a:p>
            <a:pPr marL="0" lvl="0" indent="0" algn="l" rtl="0">
              <a:lnSpc>
                <a:spcPct val="80000"/>
              </a:lnSpc>
              <a:spcBef>
                <a:spcPts val="300"/>
              </a:spcBef>
              <a:spcAft>
                <a:spcPts val="0"/>
              </a:spcAft>
              <a:buSzPts val="688"/>
              <a:buNone/>
            </a:pPr>
            <a:r>
              <a:rPr lang="en" sz="2015" dirty="0"/>
              <a:t>LANCE User Working Group </a:t>
            </a:r>
          </a:p>
          <a:p>
            <a:pPr marL="0" lvl="0" indent="0" algn="l" rtl="0">
              <a:lnSpc>
                <a:spcPct val="80000"/>
              </a:lnSpc>
              <a:spcBef>
                <a:spcPts val="300"/>
              </a:spcBef>
              <a:spcAft>
                <a:spcPts val="0"/>
              </a:spcAft>
              <a:buSzPts val="688"/>
              <a:buNone/>
            </a:pPr>
            <a:r>
              <a:rPr lang="en" sz="2015" i="1" dirty="0"/>
              <a:t>November 9, 2022</a:t>
            </a:r>
            <a:endParaRPr sz="2015" i="1" dirty="0"/>
          </a:p>
        </p:txBody>
      </p:sp>
      <p:sp>
        <p:nvSpPr>
          <p:cNvPr id="224" name="Google Shape;224;p28"/>
          <p:cNvSpPr txBox="1"/>
          <p:nvPr/>
        </p:nvSpPr>
        <p:spPr>
          <a:xfrm>
            <a:off x="3749808" y="3745341"/>
            <a:ext cx="5290942" cy="1408047"/>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1800" b="1" dirty="0">
                <a:solidFill>
                  <a:srgbClr val="FFFFFF"/>
                </a:solidFill>
              </a:rPr>
              <a:t>Cerese Albers, Ph.D</a:t>
            </a:r>
            <a:endParaRPr sz="1800" b="1" dirty="0">
              <a:solidFill>
                <a:srgbClr val="FFFFFF"/>
              </a:solidFill>
            </a:endParaRPr>
          </a:p>
          <a:p>
            <a:pPr marL="0" lvl="0" indent="0" algn="r" rtl="0">
              <a:spcBef>
                <a:spcPts val="300"/>
              </a:spcBef>
              <a:spcAft>
                <a:spcPts val="0"/>
              </a:spcAft>
              <a:buNone/>
            </a:pPr>
            <a:r>
              <a:rPr lang="en" sz="1800" dirty="0">
                <a:solidFill>
                  <a:srgbClr val="FFFFFF"/>
                </a:solidFill>
              </a:rPr>
              <a:t>Program Executive, Earth Science Data Systems</a:t>
            </a:r>
          </a:p>
          <a:p>
            <a:pPr marL="0" lvl="0" indent="0" algn="r" rtl="0">
              <a:spcBef>
                <a:spcPts val="300"/>
              </a:spcBef>
              <a:spcAft>
                <a:spcPts val="0"/>
              </a:spcAft>
              <a:buNone/>
            </a:pPr>
            <a:r>
              <a:rPr lang="en" sz="1800" dirty="0">
                <a:solidFill>
                  <a:srgbClr val="FFFFFF"/>
                </a:solidFill>
              </a:rPr>
              <a:t>Chief Science Data Office</a:t>
            </a:r>
            <a:endParaRPr sz="1800" dirty="0">
              <a:solidFill>
                <a:srgbClr val="FFFFFF"/>
              </a:solidFill>
            </a:endParaRPr>
          </a:p>
          <a:p>
            <a:pPr marL="0" lvl="0" indent="0" algn="r" rtl="0">
              <a:spcBef>
                <a:spcPts val="300"/>
              </a:spcBef>
              <a:spcAft>
                <a:spcPts val="0"/>
              </a:spcAft>
              <a:buNone/>
            </a:pPr>
            <a:r>
              <a:rPr lang="en" sz="1800" dirty="0">
                <a:solidFill>
                  <a:srgbClr val="FFFFFF"/>
                </a:solidFill>
              </a:rPr>
              <a:t>NASA Headquarters </a:t>
            </a:r>
            <a:endParaRPr sz="1800" dirty="0">
              <a:solidFill>
                <a:srgbClr val="FFFFFF"/>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31"/>
          <p:cNvSpPr txBox="1">
            <a:spLocks noGrp="1"/>
          </p:cNvSpPr>
          <p:nvPr>
            <p:ph type="sldNum" idx="12"/>
          </p:nvPr>
        </p:nvSpPr>
        <p:spPr>
          <a:xfrm>
            <a:off x="7016489" y="4816754"/>
            <a:ext cx="2057400" cy="273900"/>
          </a:xfrm>
          <a:prstGeom prst="rect">
            <a:avLst/>
          </a:prstGeom>
          <a:noFill/>
          <a:ln>
            <a:noFill/>
          </a:ln>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10</a:t>
            </a:fld>
            <a:endParaRPr/>
          </a:p>
        </p:txBody>
      </p:sp>
      <p:sp>
        <p:nvSpPr>
          <p:cNvPr id="246" name="Google Shape;246;p31"/>
          <p:cNvSpPr txBox="1"/>
          <p:nvPr/>
        </p:nvSpPr>
        <p:spPr>
          <a:xfrm>
            <a:off x="1048876" y="1492777"/>
            <a:ext cx="7866600" cy="3323977"/>
          </a:xfrm>
          <a:prstGeom prst="rect">
            <a:avLst/>
          </a:prstGeom>
          <a:noFill/>
          <a:ln>
            <a:noFill/>
          </a:ln>
        </p:spPr>
        <p:txBody>
          <a:bodyPr spcFirstLastPara="1" wrap="square" lIns="68575" tIns="68575" rIns="68575" bIns="68575" anchor="t" anchorCtr="0">
            <a:spAutoFit/>
          </a:bodyPr>
          <a:lstStyle/>
          <a:p>
            <a:pPr marL="342900" lvl="0" indent="-292100" algn="l" rtl="0">
              <a:lnSpc>
                <a:spcPct val="115000"/>
              </a:lnSpc>
              <a:spcBef>
                <a:spcPts val="0"/>
              </a:spcBef>
              <a:spcAft>
                <a:spcPts val="0"/>
              </a:spcAft>
              <a:buClr>
                <a:srgbClr val="073763"/>
              </a:buClr>
              <a:buSzPts val="2000"/>
              <a:buFont typeface="Open Sans"/>
              <a:buChar char="-"/>
            </a:pPr>
            <a:r>
              <a:rPr lang="en-US" sz="2000" b="1" dirty="0">
                <a:solidFill>
                  <a:srgbClr val="073763"/>
                </a:solidFill>
                <a:latin typeface="Open Sans"/>
                <a:ea typeface="Open Sans"/>
                <a:cs typeface="Open Sans"/>
                <a:sym typeface="Open Sans"/>
              </a:rPr>
              <a:t>Goal:</a:t>
            </a:r>
            <a:r>
              <a:rPr lang="en-US" sz="2000" dirty="0">
                <a:solidFill>
                  <a:srgbClr val="073763"/>
                </a:solidFill>
                <a:latin typeface="Open Sans"/>
                <a:ea typeface="Open Sans"/>
                <a:cs typeface="Open Sans"/>
                <a:sym typeface="Open Sans"/>
              </a:rPr>
              <a:t> Identify and assess potential architectures that can meet the ESO mission science processing objectives, enable data system efficiencies, promote open science principles, and seek opportunities that support Earth system science.</a:t>
            </a:r>
          </a:p>
          <a:p>
            <a:pPr marL="342900" lvl="0" indent="-292100" algn="l" rtl="0">
              <a:lnSpc>
                <a:spcPct val="115000"/>
              </a:lnSpc>
              <a:spcBef>
                <a:spcPts val="0"/>
              </a:spcBef>
              <a:spcAft>
                <a:spcPts val="0"/>
              </a:spcAft>
              <a:buClr>
                <a:srgbClr val="073763"/>
              </a:buClr>
              <a:buSzPts val="2000"/>
              <a:buFont typeface="Open Sans"/>
              <a:buChar char="-"/>
            </a:pPr>
            <a:r>
              <a:rPr lang="en-US" sz="2000" b="1" dirty="0">
                <a:solidFill>
                  <a:srgbClr val="073763"/>
                </a:solidFill>
                <a:latin typeface="Open Sans"/>
                <a:ea typeface="Open Sans"/>
                <a:cs typeface="Open Sans"/>
                <a:sym typeface="Open Sans"/>
              </a:rPr>
              <a:t>Led by: </a:t>
            </a:r>
            <a:r>
              <a:rPr lang="en-US" sz="2000" dirty="0">
                <a:solidFill>
                  <a:srgbClr val="073763"/>
                </a:solidFill>
                <a:latin typeface="Open Sans"/>
                <a:ea typeface="Open Sans"/>
                <a:cs typeface="Open Sans"/>
                <a:sym typeface="Open Sans"/>
              </a:rPr>
              <a:t>a Steering Committee and a System Architecture Working Group (SAWG) </a:t>
            </a:r>
          </a:p>
          <a:p>
            <a:pPr marL="342900" lvl="0" indent="-292100" algn="l" rtl="0">
              <a:lnSpc>
                <a:spcPct val="115000"/>
              </a:lnSpc>
              <a:spcBef>
                <a:spcPts val="0"/>
              </a:spcBef>
              <a:spcAft>
                <a:spcPts val="0"/>
              </a:spcAft>
              <a:buClr>
                <a:srgbClr val="073763"/>
              </a:buClr>
              <a:buSzPts val="2000"/>
              <a:buFont typeface="Open Sans"/>
              <a:buChar char="-"/>
            </a:pPr>
            <a:r>
              <a:rPr lang="en-US" sz="2000" b="1" dirty="0">
                <a:solidFill>
                  <a:srgbClr val="073763"/>
                </a:solidFill>
                <a:latin typeface="Open Sans"/>
                <a:ea typeface="Open Sans"/>
                <a:cs typeface="Open Sans"/>
                <a:sym typeface="Open Sans"/>
              </a:rPr>
              <a:t>Status:</a:t>
            </a:r>
            <a:r>
              <a:rPr lang="en-US" sz="2000" dirty="0">
                <a:solidFill>
                  <a:srgbClr val="073763"/>
                </a:solidFill>
                <a:latin typeface="Open Sans"/>
                <a:ea typeface="Open Sans"/>
                <a:cs typeface="Open Sans"/>
                <a:sym typeface="Open Sans"/>
              </a:rPr>
              <a:t> First of 2 deliverables met: Held 2 workshops. Second deliverable a trade study that will present architectural recommendations. </a:t>
            </a:r>
            <a:r>
              <a:rPr lang="en-US" sz="2000" b="1" dirty="0">
                <a:solidFill>
                  <a:srgbClr val="073763"/>
                </a:solidFill>
                <a:latin typeface="Open Sans"/>
                <a:ea typeface="Open Sans"/>
                <a:cs typeface="Open Sans"/>
                <a:sym typeface="Open Sans"/>
              </a:rPr>
              <a:t>Report-out in December 2022.</a:t>
            </a:r>
            <a:endParaRPr lang="en" sz="2000" dirty="0">
              <a:solidFill>
                <a:srgbClr val="073763"/>
              </a:solidFill>
              <a:latin typeface="Open Sans"/>
              <a:ea typeface="Open Sans"/>
              <a:cs typeface="Open Sans"/>
              <a:sym typeface="Open Sans"/>
            </a:endParaRPr>
          </a:p>
        </p:txBody>
      </p:sp>
      <p:sp>
        <p:nvSpPr>
          <p:cNvPr id="247" name="Google Shape;247;p31"/>
          <p:cNvSpPr txBox="1">
            <a:spLocks noGrp="1"/>
          </p:cNvSpPr>
          <p:nvPr>
            <p:ph type="title"/>
          </p:nvPr>
        </p:nvSpPr>
        <p:spPr>
          <a:xfrm>
            <a:off x="1635076" y="622142"/>
            <a:ext cx="7280400" cy="900216"/>
          </a:xfrm>
          <a:prstGeom prst="rect">
            <a:avLst/>
          </a:prstGeom>
        </p:spPr>
        <p:txBody>
          <a:bodyPr spcFirstLastPara="1" wrap="square" lIns="68575" tIns="34275" rIns="68575" bIns="34275" anchor="ctr" anchorCtr="0">
            <a:spAutoFit/>
          </a:bodyPr>
          <a:lstStyle/>
          <a:p>
            <a:pPr marL="0" lvl="0" indent="0" algn="l" rtl="0">
              <a:spcBef>
                <a:spcPts val="0"/>
              </a:spcBef>
              <a:spcAft>
                <a:spcPts val="0"/>
              </a:spcAft>
              <a:buNone/>
            </a:pPr>
            <a:r>
              <a:rPr lang="en" b="1" i="1" dirty="0">
                <a:solidFill>
                  <a:srgbClr val="073763"/>
                </a:solidFill>
                <a:latin typeface="Open Sans"/>
                <a:ea typeface="Open Sans"/>
                <a:cs typeface="Open Sans"/>
                <a:sym typeface="Open Sans"/>
              </a:rPr>
              <a:t>Looking Ahead: </a:t>
            </a:r>
            <a:r>
              <a:rPr lang="en" b="1" dirty="0">
                <a:solidFill>
                  <a:srgbClr val="073763"/>
                </a:solidFill>
                <a:latin typeface="Open Sans"/>
                <a:ea typeface="Open Sans"/>
                <a:cs typeface="Open Sans"/>
                <a:sym typeface="Open Sans"/>
              </a:rPr>
              <a:t>ESO Mission Data Processing Study</a:t>
            </a:r>
            <a:endParaRPr b="1" dirty="0">
              <a:solidFill>
                <a:srgbClr val="073763"/>
              </a:solidFill>
            </a:endParaRPr>
          </a:p>
        </p:txBody>
      </p:sp>
    </p:spTree>
    <p:extLst>
      <p:ext uri="{BB962C8B-B14F-4D97-AF65-F5344CB8AC3E}">
        <p14:creationId xmlns:p14="http://schemas.microsoft.com/office/powerpoint/2010/main" val="26222294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1145D26-83EC-4B2B-9EF6-B89FA6F91C41}"/>
              </a:ext>
            </a:extLst>
          </p:cNvPr>
          <p:cNvPicPr>
            <a:picLocks noChangeAspect="1"/>
          </p:cNvPicPr>
          <p:nvPr/>
        </p:nvPicPr>
        <p:blipFill>
          <a:blip r:embed="rId2"/>
          <a:stretch>
            <a:fillRect/>
          </a:stretch>
        </p:blipFill>
        <p:spPr>
          <a:xfrm>
            <a:off x="215692" y="15368"/>
            <a:ext cx="8712615" cy="5143500"/>
          </a:xfrm>
          <a:prstGeom prst="rect">
            <a:avLst/>
          </a:prstGeom>
        </p:spPr>
      </p:pic>
      <p:sp>
        <p:nvSpPr>
          <p:cNvPr id="5" name="Rectangle 4">
            <a:extLst>
              <a:ext uri="{FF2B5EF4-FFF2-40B4-BE49-F238E27FC236}">
                <a16:creationId xmlns:a16="http://schemas.microsoft.com/office/drawing/2014/main" id="{CB6C595A-DECD-4278-BC53-6A7CC649FCA3}"/>
              </a:ext>
            </a:extLst>
          </p:cNvPr>
          <p:cNvSpPr/>
          <p:nvPr/>
        </p:nvSpPr>
        <p:spPr>
          <a:xfrm>
            <a:off x="8429384" y="4771785"/>
            <a:ext cx="245889" cy="2382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A1D9A98-6387-44CE-9542-D3417C90634A}"/>
              </a:ext>
            </a:extLst>
          </p:cNvPr>
          <p:cNvSpPr txBox="1"/>
          <p:nvPr/>
        </p:nvSpPr>
        <p:spPr>
          <a:xfrm>
            <a:off x="7387501" y="4820355"/>
            <a:ext cx="1540806" cy="307777"/>
          </a:xfrm>
          <a:prstGeom prst="rect">
            <a:avLst/>
          </a:prstGeom>
          <a:noFill/>
        </p:spPr>
        <p:txBody>
          <a:bodyPr wrap="none" rtlCol="0">
            <a:spAutoFit/>
          </a:bodyPr>
          <a:lstStyle/>
          <a:p>
            <a:r>
              <a:rPr lang="en-US" dirty="0"/>
              <a:t>Courtesy: ESDIS</a:t>
            </a:r>
          </a:p>
        </p:txBody>
      </p:sp>
    </p:spTree>
    <p:extLst>
      <p:ext uri="{BB962C8B-B14F-4D97-AF65-F5344CB8AC3E}">
        <p14:creationId xmlns:p14="http://schemas.microsoft.com/office/powerpoint/2010/main" val="30193884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31"/>
          <p:cNvSpPr txBox="1">
            <a:spLocks noGrp="1"/>
          </p:cNvSpPr>
          <p:nvPr>
            <p:ph type="sldNum" idx="12"/>
          </p:nvPr>
        </p:nvSpPr>
        <p:spPr>
          <a:xfrm>
            <a:off x="7016489" y="4816754"/>
            <a:ext cx="2057400" cy="273900"/>
          </a:xfrm>
          <a:prstGeom prst="rect">
            <a:avLst/>
          </a:prstGeom>
          <a:noFill/>
          <a:ln>
            <a:noFill/>
          </a:ln>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12</a:t>
            </a:fld>
            <a:endParaRPr/>
          </a:p>
        </p:txBody>
      </p:sp>
      <p:sp>
        <p:nvSpPr>
          <p:cNvPr id="246" name="Google Shape;246;p31"/>
          <p:cNvSpPr txBox="1"/>
          <p:nvPr/>
        </p:nvSpPr>
        <p:spPr>
          <a:xfrm>
            <a:off x="987228" y="943525"/>
            <a:ext cx="4042586" cy="4315017"/>
          </a:xfrm>
          <a:prstGeom prst="rect">
            <a:avLst/>
          </a:prstGeom>
          <a:noFill/>
          <a:ln>
            <a:noFill/>
          </a:ln>
        </p:spPr>
        <p:txBody>
          <a:bodyPr spcFirstLastPara="1" wrap="square" lIns="68575" tIns="68575" rIns="68575" bIns="68575" anchor="t" anchorCtr="0">
            <a:spAutoFit/>
          </a:bodyPr>
          <a:lstStyle/>
          <a:p>
            <a:pPr marL="342900" lvl="0" indent="-292100" algn="l" rtl="0">
              <a:lnSpc>
                <a:spcPct val="115000"/>
              </a:lnSpc>
              <a:spcBef>
                <a:spcPts val="0"/>
              </a:spcBef>
              <a:spcAft>
                <a:spcPts val="0"/>
              </a:spcAft>
              <a:buClr>
                <a:srgbClr val="073763"/>
              </a:buClr>
              <a:buSzPts val="2000"/>
              <a:buFont typeface="Open Sans"/>
              <a:buChar char="-"/>
            </a:pPr>
            <a:r>
              <a:rPr lang="en-US" sz="1800" b="1" dirty="0">
                <a:solidFill>
                  <a:srgbClr val="073763"/>
                </a:solidFill>
                <a:latin typeface="Open Sans"/>
                <a:ea typeface="Open Sans"/>
                <a:cs typeface="Open Sans"/>
                <a:sym typeface="Open Sans"/>
              </a:rPr>
              <a:t>75 Earth Science datasets </a:t>
            </a:r>
            <a:r>
              <a:rPr lang="en-US" sz="1800" dirty="0">
                <a:solidFill>
                  <a:srgbClr val="073763"/>
                </a:solidFill>
                <a:latin typeface="Open Sans"/>
                <a:ea typeface="Open Sans"/>
                <a:cs typeface="Open Sans"/>
                <a:sym typeface="Open Sans"/>
              </a:rPr>
              <a:t>were identified &amp; prioritized for migration from on-premise storage to the cloud</a:t>
            </a:r>
          </a:p>
          <a:p>
            <a:pPr marL="342900" lvl="0" indent="-292100" algn="l" rtl="0">
              <a:lnSpc>
                <a:spcPct val="115000"/>
              </a:lnSpc>
              <a:spcBef>
                <a:spcPts val="0"/>
              </a:spcBef>
              <a:spcAft>
                <a:spcPts val="0"/>
              </a:spcAft>
              <a:buClr>
                <a:srgbClr val="073763"/>
              </a:buClr>
              <a:buSzPts val="2000"/>
              <a:buFont typeface="Open Sans"/>
              <a:buChar char="-"/>
            </a:pPr>
            <a:endParaRPr lang="en-US" sz="1800" dirty="0">
              <a:solidFill>
                <a:srgbClr val="073763"/>
              </a:solidFill>
              <a:latin typeface="Open Sans"/>
              <a:ea typeface="Open Sans"/>
              <a:cs typeface="Open Sans"/>
              <a:sym typeface="Open Sans"/>
            </a:endParaRPr>
          </a:p>
          <a:p>
            <a:pPr marL="342900" lvl="0" indent="-292100" algn="l" rtl="0">
              <a:lnSpc>
                <a:spcPct val="115000"/>
              </a:lnSpc>
              <a:spcBef>
                <a:spcPts val="0"/>
              </a:spcBef>
              <a:spcAft>
                <a:spcPts val="0"/>
              </a:spcAft>
              <a:buClr>
                <a:srgbClr val="073763"/>
              </a:buClr>
              <a:buSzPts val="2000"/>
              <a:buFont typeface="Open Sans"/>
              <a:buChar char="-"/>
            </a:pPr>
            <a:r>
              <a:rPr lang="en-US" sz="1800" b="1" dirty="0">
                <a:solidFill>
                  <a:srgbClr val="073763"/>
                </a:solidFill>
                <a:latin typeface="Open Sans"/>
                <a:ea typeface="Open Sans"/>
                <a:cs typeface="Open Sans"/>
                <a:sym typeface="Open Sans"/>
              </a:rPr>
              <a:t>54 Datasets </a:t>
            </a:r>
            <a:r>
              <a:rPr lang="en-US" sz="1800" dirty="0">
                <a:solidFill>
                  <a:srgbClr val="073763"/>
                </a:solidFill>
                <a:latin typeface="Open Sans"/>
                <a:ea typeface="Open Sans"/>
                <a:cs typeface="Open Sans"/>
                <a:sym typeface="Open Sans"/>
              </a:rPr>
              <a:t>have already been migrated and are undergoing active verification</a:t>
            </a:r>
          </a:p>
          <a:p>
            <a:pPr marL="342900" lvl="0" indent="-292100" algn="l" rtl="0">
              <a:lnSpc>
                <a:spcPct val="115000"/>
              </a:lnSpc>
              <a:spcBef>
                <a:spcPts val="0"/>
              </a:spcBef>
              <a:spcAft>
                <a:spcPts val="0"/>
              </a:spcAft>
              <a:buClr>
                <a:srgbClr val="073763"/>
              </a:buClr>
              <a:buSzPts val="2000"/>
              <a:buFont typeface="Open Sans"/>
              <a:buChar char="-"/>
            </a:pPr>
            <a:endParaRPr lang="en-US" sz="1800" dirty="0">
              <a:solidFill>
                <a:srgbClr val="073763"/>
              </a:solidFill>
              <a:latin typeface="Open Sans"/>
              <a:ea typeface="Open Sans"/>
              <a:cs typeface="Open Sans"/>
              <a:sym typeface="Open Sans"/>
            </a:endParaRPr>
          </a:p>
          <a:p>
            <a:pPr marL="342900" lvl="0" indent="-292100" algn="l" rtl="0">
              <a:lnSpc>
                <a:spcPct val="115000"/>
              </a:lnSpc>
              <a:spcBef>
                <a:spcPts val="0"/>
              </a:spcBef>
              <a:spcAft>
                <a:spcPts val="0"/>
              </a:spcAft>
              <a:buClr>
                <a:srgbClr val="073763"/>
              </a:buClr>
              <a:buSzPts val="2000"/>
              <a:buFont typeface="Open Sans"/>
              <a:buChar char="-"/>
            </a:pPr>
            <a:r>
              <a:rPr lang="en-US" sz="1800" dirty="0">
                <a:solidFill>
                  <a:srgbClr val="073763"/>
                </a:solidFill>
                <a:latin typeface="Open Sans"/>
                <a:ea typeface="Open Sans"/>
                <a:cs typeface="Open Sans"/>
                <a:sym typeface="Open Sans"/>
              </a:rPr>
              <a:t>DAACs will focus on enabling user communities’ ability to conduct </a:t>
            </a:r>
            <a:r>
              <a:rPr lang="en-US" sz="1800" b="1" dirty="0">
                <a:solidFill>
                  <a:srgbClr val="073763"/>
                </a:solidFill>
                <a:latin typeface="Open Sans"/>
                <a:ea typeface="Open Sans"/>
                <a:cs typeface="Open Sans"/>
                <a:sym typeface="Open Sans"/>
              </a:rPr>
              <a:t>Science in the Cloud</a:t>
            </a:r>
          </a:p>
          <a:p>
            <a:pPr marL="342900" lvl="0" indent="-292100" algn="l" rtl="0">
              <a:lnSpc>
                <a:spcPct val="115000"/>
              </a:lnSpc>
              <a:spcBef>
                <a:spcPts val="0"/>
              </a:spcBef>
              <a:spcAft>
                <a:spcPts val="0"/>
              </a:spcAft>
              <a:buClr>
                <a:srgbClr val="073763"/>
              </a:buClr>
              <a:buSzPts val="2000"/>
              <a:buFont typeface="Open Sans"/>
              <a:buChar char="-"/>
            </a:pPr>
            <a:endParaRPr lang="en-US" sz="2000" b="1" dirty="0">
              <a:solidFill>
                <a:srgbClr val="073763"/>
              </a:solidFill>
              <a:latin typeface="Open Sans"/>
              <a:ea typeface="Open Sans"/>
              <a:cs typeface="Open Sans"/>
              <a:sym typeface="Open Sans"/>
            </a:endParaRPr>
          </a:p>
        </p:txBody>
      </p:sp>
      <p:sp>
        <p:nvSpPr>
          <p:cNvPr id="247" name="Google Shape;247;p31"/>
          <p:cNvSpPr txBox="1">
            <a:spLocks noGrp="1"/>
          </p:cNvSpPr>
          <p:nvPr>
            <p:ph type="title"/>
          </p:nvPr>
        </p:nvSpPr>
        <p:spPr>
          <a:xfrm>
            <a:off x="1635076" y="362317"/>
            <a:ext cx="7280400" cy="484718"/>
          </a:xfrm>
          <a:prstGeom prst="rect">
            <a:avLst/>
          </a:prstGeom>
        </p:spPr>
        <p:txBody>
          <a:bodyPr spcFirstLastPara="1" wrap="square" lIns="68575" tIns="34275" rIns="68575" bIns="34275" anchor="ctr" anchorCtr="0">
            <a:spAutoFit/>
          </a:bodyPr>
          <a:lstStyle/>
          <a:p>
            <a:pPr marL="0" lvl="0" indent="0" algn="l" rtl="0">
              <a:spcBef>
                <a:spcPts val="0"/>
              </a:spcBef>
              <a:spcAft>
                <a:spcPts val="0"/>
              </a:spcAft>
              <a:buNone/>
            </a:pPr>
            <a:r>
              <a:rPr lang="en" b="1" dirty="0">
                <a:solidFill>
                  <a:srgbClr val="073763"/>
                </a:solidFill>
                <a:latin typeface="Open Sans"/>
                <a:ea typeface="Open Sans"/>
                <a:cs typeface="Open Sans"/>
                <a:sym typeface="Open Sans"/>
              </a:rPr>
              <a:t>Priority ESD Dataset Cloud Migration</a:t>
            </a:r>
            <a:endParaRPr b="1" dirty="0">
              <a:solidFill>
                <a:srgbClr val="073763"/>
              </a:solidFill>
            </a:endParaRPr>
          </a:p>
        </p:txBody>
      </p:sp>
      <p:pic>
        <p:nvPicPr>
          <p:cNvPr id="4" name="Picture 3">
            <a:extLst>
              <a:ext uri="{FF2B5EF4-FFF2-40B4-BE49-F238E27FC236}">
                <a16:creationId xmlns:a16="http://schemas.microsoft.com/office/drawing/2014/main" id="{8E739B44-68F2-4FE9-AB1D-3577B8D9705C}"/>
              </a:ext>
            </a:extLst>
          </p:cNvPr>
          <p:cNvPicPr>
            <a:picLocks noChangeAspect="1"/>
          </p:cNvPicPr>
          <p:nvPr/>
        </p:nvPicPr>
        <p:blipFill>
          <a:blip r:embed="rId3"/>
          <a:stretch>
            <a:fillRect/>
          </a:stretch>
        </p:blipFill>
        <p:spPr>
          <a:xfrm>
            <a:off x="5149771" y="1066017"/>
            <a:ext cx="3733435" cy="3789066"/>
          </a:xfrm>
          <a:prstGeom prst="rect">
            <a:avLst/>
          </a:prstGeom>
        </p:spPr>
      </p:pic>
    </p:spTree>
    <p:extLst>
      <p:ext uri="{BB962C8B-B14F-4D97-AF65-F5344CB8AC3E}">
        <p14:creationId xmlns:p14="http://schemas.microsoft.com/office/powerpoint/2010/main" val="20674153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C445EB-AC6B-4E54-9CBE-CCF47FD77954}"/>
              </a:ext>
            </a:extLst>
          </p:cNvPr>
          <p:cNvSpPr>
            <a:spLocks noGrp="1"/>
          </p:cNvSpPr>
          <p:nvPr>
            <p:ph type="title"/>
          </p:nvPr>
        </p:nvSpPr>
        <p:spPr/>
        <p:txBody>
          <a:bodyPr/>
          <a:lstStyle/>
          <a:p>
            <a:r>
              <a:rPr lang="en-US" dirty="0"/>
              <a:t>Terra / Aqua / Aura</a:t>
            </a:r>
          </a:p>
        </p:txBody>
      </p:sp>
      <p:sp>
        <p:nvSpPr>
          <p:cNvPr id="6" name="Google Shape;246;p31">
            <a:extLst>
              <a:ext uri="{FF2B5EF4-FFF2-40B4-BE49-F238E27FC236}">
                <a16:creationId xmlns:a16="http://schemas.microsoft.com/office/drawing/2014/main" id="{2309D3AE-112F-423B-8B84-92E676DCADC0}"/>
              </a:ext>
            </a:extLst>
          </p:cNvPr>
          <p:cNvSpPr txBox="1"/>
          <p:nvPr/>
        </p:nvSpPr>
        <p:spPr>
          <a:xfrm>
            <a:off x="1048875" y="1492777"/>
            <a:ext cx="7917099" cy="3323977"/>
          </a:xfrm>
          <a:prstGeom prst="rect">
            <a:avLst/>
          </a:prstGeom>
          <a:noFill/>
          <a:ln>
            <a:noFill/>
          </a:ln>
        </p:spPr>
        <p:txBody>
          <a:bodyPr spcFirstLastPara="1" wrap="square" lIns="68575" tIns="68575" rIns="68575" bIns="68575" anchor="t" anchorCtr="0">
            <a:spAutoFit/>
          </a:bodyPr>
          <a:lstStyle/>
          <a:p>
            <a:pPr marL="342900" lvl="0" indent="-292100" algn="l" rtl="0">
              <a:lnSpc>
                <a:spcPct val="115000"/>
              </a:lnSpc>
              <a:spcBef>
                <a:spcPts val="0"/>
              </a:spcBef>
              <a:spcAft>
                <a:spcPts val="0"/>
              </a:spcAft>
              <a:buClr>
                <a:srgbClr val="073763"/>
              </a:buClr>
              <a:buSzPts val="2000"/>
              <a:buFont typeface="Open Sans"/>
              <a:buChar char="-"/>
            </a:pPr>
            <a:r>
              <a:rPr lang="en-US" sz="1800" dirty="0">
                <a:solidFill>
                  <a:srgbClr val="073763"/>
                </a:solidFill>
                <a:latin typeface="Open Sans"/>
                <a:ea typeface="Open Sans"/>
                <a:cs typeface="Open Sans"/>
                <a:sym typeface="Open Sans"/>
              </a:rPr>
              <a:t>Following the drifting orbits workshop that occurred last week, NASA ESD will be continuing to disposition the RFI. </a:t>
            </a:r>
          </a:p>
          <a:p>
            <a:pPr marL="342900" lvl="0" indent="-292100" algn="l" rtl="0">
              <a:lnSpc>
                <a:spcPct val="115000"/>
              </a:lnSpc>
              <a:spcBef>
                <a:spcPts val="0"/>
              </a:spcBef>
              <a:spcAft>
                <a:spcPts val="0"/>
              </a:spcAft>
              <a:buClr>
                <a:srgbClr val="073763"/>
              </a:buClr>
              <a:buSzPts val="2000"/>
              <a:buFont typeface="Open Sans"/>
              <a:buChar char="-"/>
            </a:pPr>
            <a:r>
              <a:rPr lang="en-US" sz="1800" dirty="0">
                <a:solidFill>
                  <a:srgbClr val="073763"/>
                </a:solidFill>
                <a:latin typeface="Open Sans"/>
                <a:ea typeface="Open Sans"/>
                <a:cs typeface="Open Sans"/>
                <a:sym typeface="Open Sans"/>
              </a:rPr>
              <a:t>There will be a </a:t>
            </a:r>
            <a:r>
              <a:rPr lang="en-US" sz="1800" b="1" dirty="0">
                <a:solidFill>
                  <a:srgbClr val="073763"/>
                </a:solidFill>
                <a:latin typeface="Open Sans"/>
                <a:ea typeface="Open Sans"/>
                <a:cs typeface="Open Sans"/>
                <a:sym typeface="Open Sans"/>
              </a:rPr>
              <a:t>second round of RFI </a:t>
            </a:r>
            <a:r>
              <a:rPr lang="en-US" sz="1800" dirty="0">
                <a:solidFill>
                  <a:srgbClr val="073763"/>
                </a:solidFill>
                <a:latin typeface="Open Sans"/>
                <a:ea typeface="Open Sans"/>
                <a:cs typeface="Open Sans"/>
                <a:sym typeface="Open Sans"/>
              </a:rPr>
              <a:t>and surveying of the community, this time more focused on the </a:t>
            </a:r>
            <a:r>
              <a:rPr lang="en-US" sz="1800" b="1" dirty="0">
                <a:solidFill>
                  <a:srgbClr val="073763"/>
                </a:solidFill>
                <a:latin typeface="Open Sans"/>
                <a:ea typeface="Open Sans"/>
                <a:cs typeface="Open Sans"/>
                <a:sym typeface="Open Sans"/>
              </a:rPr>
              <a:t>continuity of science products </a:t>
            </a:r>
            <a:r>
              <a:rPr lang="en-US" sz="1800" dirty="0">
                <a:solidFill>
                  <a:srgbClr val="073763"/>
                </a:solidFill>
                <a:latin typeface="Open Sans"/>
                <a:ea typeface="Open Sans"/>
                <a:cs typeface="Open Sans"/>
                <a:sym typeface="Open Sans"/>
              </a:rPr>
              <a:t>from the EOS missions. Some of those products already have continuity products deriving from partner work, such as from JPSS or Sentinel.</a:t>
            </a:r>
          </a:p>
          <a:p>
            <a:pPr marL="342900" lvl="0" indent="-292100" algn="l" rtl="0">
              <a:lnSpc>
                <a:spcPct val="115000"/>
              </a:lnSpc>
              <a:spcBef>
                <a:spcPts val="0"/>
              </a:spcBef>
              <a:spcAft>
                <a:spcPts val="0"/>
              </a:spcAft>
              <a:buClr>
                <a:srgbClr val="073763"/>
              </a:buClr>
              <a:buSzPts val="2000"/>
              <a:buFont typeface="Open Sans"/>
              <a:buChar char="-"/>
            </a:pPr>
            <a:r>
              <a:rPr lang="en-US" sz="1800" dirty="0">
                <a:solidFill>
                  <a:srgbClr val="073763"/>
                </a:solidFill>
                <a:latin typeface="Open Sans"/>
                <a:ea typeface="Open Sans"/>
                <a:cs typeface="Open Sans"/>
                <a:sym typeface="Open Sans"/>
              </a:rPr>
              <a:t>The second RFI and survey of the community will then be followed by </a:t>
            </a:r>
            <a:r>
              <a:rPr lang="en-US" sz="1800" b="1" dirty="0">
                <a:solidFill>
                  <a:srgbClr val="073763"/>
                </a:solidFill>
                <a:latin typeface="Open Sans"/>
                <a:ea typeface="Open Sans"/>
                <a:cs typeface="Open Sans"/>
                <a:sym typeface="Open Sans"/>
              </a:rPr>
              <a:t>a series of workshops, held in the mid-to-late spring </a:t>
            </a:r>
            <a:r>
              <a:rPr lang="en-US" sz="1800" dirty="0">
                <a:solidFill>
                  <a:srgbClr val="073763"/>
                </a:solidFill>
                <a:latin typeface="Open Sans"/>
                <a:ea typeface="Open Sans"/>
                <a:cs typeface="Open Sans"/>
                <a:sym typeface="Open Sans"/>
              </a:rPr>
              <a:t>and will be similar in nature to the drifting orbits workshops, but </a:t>
            </a:r>
            <a:r>
              <a:rPr lang="en-US" sz="1800" b="1" dirty="0">
                <a:solidFill>
                  <a:srgbClr val="073763"/>
                </a:solidFill>
                <a:latin typeface="Open Sans"/>
                <a:ea typeface="Open Sans"/>
                <a:cs typeface="Open Sans"/>
                <a:sym typeface="Open Sans"/>
              </a:rPr>
              <a:t>potentially</a:t>
            </a:r>
            <a:r>
              <a:rPr lang="en-US" sz="1800" dirty="0">
                <a:solidFill>
                  <a:srgbClr val="073763"/>
                </a:solidFill>
                <a:latin typeface="Open Sans"/>
                <a:ea typeface="Open Sans"/>
                <a:cs typeface="Open Sans"/>
                <a:sym typeface="Open Sans"/>
              </a:rPr>
              <a:t> </a:t>
            </a:r>
            <a:r>
              <a:rPr lang="en-US" sz="1800" b="1" dirty="0">
                <a:solidFill>
                  <a:srgbClr val="073763"/>
                </a:solidFill>
                <a:latin typeface="Open Sans"/>
                <a:ea typeface="Open Sans"/>
                <a:cs typeface="Open Sans"/>
                <a:sym typeface="Open Sans"/>
              </a:rPr>
              <a:t>focused on specific communities, and suites of products.</a:t>
            </a:r>
            <a:endParaRPr lang="en" sz="1800" b="1" dirty="0">
              <a:solidFill>
                <a:srgbClr val="073763"/>
              </a:solidFill>
              <a:latin typeface="Open Sans"/>
              <a:ea typeface="Open Sans"/>
              <a:cs typeface="Open Sans"/>
              <a:sym typeface="Open Sans"/>
            </a:endParaRPr>
          </a:p>
        </p:txBody>
      </p:sp>
    </p:spTree>
    <p:extLst>
      <p:ext uri="{BB962C8B-B14F-4D97-AF65-F5344CB8AC3E}">
        <p14:creationId xmlns:p14="http://schemas.microsoft.com/office/powerpoint/2010/main" val="28480020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40"/>
          <p:cNvSpPr txBox="1"/>
          <p:nvPr/>
        </p:nvSpPr>
        <p:spPr>
          <a:xfrm>
            <a:off x="1669660" y="526418"/>
            <a:ext cx="6941400" cy="550500"/>
          </a:xfrm>
          <a:prstGeom prst="rect">
            <a:avLst/>
          </a:prstGeom>
          <a:noFill/>
          <a:ln>
            <a:noFill/>
          </a:ln>
        </p:spPr>
        <p:txBody>
          <a:bodyPr spcFirstLastPara="1" wrap="square" lIns="51425" tIns="25700" rIns="51425" bIns="25700" anchor="ctr" anchorCtr="0">
            <a:spAutoFit/>
          </a:bodyPr>
          <a:lstStyle/>
          <a:p>
            <a:pPr marL="0" marR="0" lvl="0" indent="0" algn="l" rtl="0">
              <a:lnSpc>
                <a:spcPct val="90000"/>
              </a:lnSpc>
              <a:spcBef>
                <a:spcPts val="0"/>
              </a:spcBef>
              <a:spcAft>
                <a:spcPts val="0"/>
              </a:spcAft>
              <a:buClr>
                <a:srgbClr val="000000"/>
              </a:buClr>
              <a:buSzPts val="3600"/>
              <a:buFont typeface="Arial"/>
              <a:buNone/>
            </a:pPr>
            <a:r>
              <a:rPr lang="en" sz="3600" b="1" i="0" u="none" strike="noStrike" cap="none" dirty="0">
                <a:solidFill>
                  <a:srgbClr val="000000"/>
                </a:solidFill>
                <a:latin typeface="Open Sans"/>
                <a:ea typeface="Open Sans"/>
                <a:cs typeface="Open Sans"/>
                <a:sym typeface="Open Sans"/>
              </a:rPr>
              <a:t>NASA ESD</a:t>
            </a:r>
            <a:r>
              <a:rPr lang="en" sz="3600" b="1" dirty="0">
                <a:latin typeface="Open Sans"/>
                <a:ea typeface="Open Sans"/>
                <a:cs typeface="Open Sans"/>
                <a:sym typeface="Open Sans"/>
              </a:rPr>
              <a:t>’s</a:t>
            </a:r>
            <a:r>
              <a:rPr lang="en" sz="3600" b="1" i="0" u="none" strike="noStrike" cap="none" dirty="0">
                <a:solidFill>
                  <a:srgbClr val="000000"/>
                </a:solidFill>
                <a:latin typeface="Open Sans"/>
                <a:ea typeface="Open Sans"/>
                <a:cs typeface="Open Sans"/>
                <a:sym typeface="Open Sans"/>
              </a:rPr>
              <a:t> </a:t>
            </a:r>
            <a:r>
              <a:rPr lang="en" sz="3600" b="1" dirty="0">
                <a:latin typeface="Open Sans"/>
                <a:ea typeface="Open Sans"/>
                <a:cs typeface="Open Sans"/>
                <a:sym typeface="Open Sans"/>
              </a:rPr>
              <a:t>EEJ </a:t>
            </a:r>
            <a:r>
              <a:rPr lang="en" sz="3600" b="1" i="0" u="none" strike="noStrike" cap="none" dirty="0">
                <a:solidFill>
                  <a:srgbClr val="000000"/>
                </a:solidFill>
                <a:latin typeface="Open Sans"/>
                <a:ea typeface="Open Sans"/>
                <a:cs typeface="Open Sans"/>
                <a:sym typeface="Open Sans"/>
              </a:rPr>
              <a:t>Commitment</a:t>
            </a:r>
            <a:endParaRPr sz="3600" b="1" i="0" u="none" strike="noStrike" cap="none" dirty="0">
              <a:solidFill>
                <a:srgbClr val="000000"/>
              </a:solidFill>
              <a:latin typeface="Open Sans"/>
              <a:ea typeface="Open Sans"/>
              <a:cs typeface="Open Sans"/>
              <a:sym typeface="Open Sans"/>
            </a:endParaRPr>
          </a:p>
        </p:txBody>
      </p:sp>
      <p:cxnSp>
        <p:nvCxnSpPr>
          <p:cNvPr id="336" name="Google Shape;336;p40"/>
          <p:cNvCxnSpPr/>
          <p:nvPr/>
        </p:nvCxnSpPr>
        <p:spPr>
          <a:xfrm>
            <a:off x="1743137" y="1076733"/>
            <a:ext cx="5639700" cy="0"/>
          </a:xfrm>
          <a:prstGeom prst="straightConnector1">
            <a:avLst/>
          </a:prstGeom>
          <a:noFill/>
          <a:ln w="38100" cap="flat" cmpd="sng">
            <a:solidFill>
              <a:srgbClr val="1C4587"/>
            </a:solidFill>
            <a:prstDash val="solid"/>
            <a:round/>
            <a:headEnd type="none" w="sm" len="sm"/>
            <a:tailEnd type="none" w="sm" len="sm"/>
          </a:ln>
        </p:spPr>
      </p:cxnSp>
      <p:sp>
        <p:nvSpPr>
          <p:cNvPr id="337" name="Google Shape;337;p40"/>
          <p:cNvSpPr/>
          <p:nvPr/>
        </p:nvSpPr>
        <p:spPr>
          <a:xfrm>
            <a:off x="1644420" y="1180353"/>
            <a:ext cx="6966639" cy="2597700"/>
          </a:xfrm>
          <a:prstGeom prst="rect">
            <a:avLst/>
          </a:prstGeom>
          <a:noFill/>
          <a:ln>
            <a:noFill/>
          </a:ln>
        </p:spPr>
        <p:txBody>
          <a:bodyPr spcFirstLastPara="1" wrap="square" lIns="68575" tIns="34275" rIns="68575" bIns="34275" anchor="t" anchorCtr="0">
            <a:noAutofit/>
          </a:bodyPr>
          <a:lstStyle/>
          <a:p>
            <a:pPr marL="0" marR="0" lvl="0" indent="0" algn="l" rtl="0">
              <a:lnSpc>
                <a:spcPct val="115000"/>
              </a:lnSpc>
              <a:spcBef>
                <a:spcPts val="0"/>
              </a:spcBef>
              <a:spcAft>
                <a:spcPts val="0"/>
              </a:spcAft>
              <a:buNone/>
            </a:pPr>
            <a:r>
              <a:rPr lang="en" sz="1800" b="1" i="0" u="none" strike="noStrike" cap="none" dirty="0">
                <a:solidFill>
                  <a:schemeClr val="dk1"/>
                </a:solidFill>
                <a:latin typeface="Open Sans"/>
                <a:ea typeface="Open Sans"/>
                <a:cs typeface="Open Sans"/>
                <a:sym typeface="Open Sans"/>
              </a:rPr>
              <a:t>Diversify Earth science research and applications communities</a:t>
            </a:r>
            <a:r>
              <a:rPr lang="en" sz="1800" b="0" i="0" u="none" strike="noStrike" cap="none" dirty="0">
                <a:solidFill>
                  <a:schemeClr val="dk1"/>
                </a:solidFill>
                <a:latin typeface="Open Sans"/>
                <a:ea typeface="Open Sans"/>
                <a:cs typeface="Open Sans"/>
                <a:sym typeface="Open Sans"/>
              </a:rPr>
              <a:t> with representation from all backgrounds. </a:t>
            </a:r>
            <a:endParaRPr sz="1100" dirty="0"/>
          </a:p>
          <a:p>
            <a:pPr marL="0" marR="0" lvl="0" indent="0" algn="l" rtl="0">
              <a:lnSpc>
                <a:spcPct val="115000"/>
              </a:lnSpc>
              <a:spcBef>
                <a:spcPts val="0"/>
              </a:spcBef>
              <a:spcAft>
                <a:spcPts val="0"/>
              </a:spcAft>
              <a:buNone/>
            </a:pPr>
            <a:endParaRPr sz="1800" b="0" i="0" u="none" strike="noStrike" cap="none" dirty="0">
              <a:solidFill>
                <a:schemeClr val="dk1"/>
              </a:solidFill>
              <a:latin typeface="Open Sans"/>
              <a:ea typeface="Open Sans"/>
              <a:cs typeface="Open Sans"/>
              <a:sym typeface="Open Sans"/>
            </a:endParaRPr>
          </a:p>
          <a:p>
            <a:pPr marL="0" marR="0" lvl="0" indent="0" algn="l" rtl="0">
              <a:lnSpc>
                <a:spcPct val="115000"/>
              </a:lnSpc>
              <a:spcBef>
                <a:spcPts val="0"/>
              </a:spcBef>
              <a:spcAft>
                <a:spcPts val="0"/>
              </a:spcAft>
              <a:buNone/>
            </a:pPr>
            <a:r>
              <a:rPr lang="en" sz="1800" b="0" i="0" u="none" strike="noStrike" cap="none" dirty="0">
                <a:solidFill>
                  <a:schemeClr val="dk1"/>
                </a:solidFill>
                <a:latin typeface="Open Sans"/>
                <a:ea typeface="Open Sans"/>
                <a:cs typeface="Open Sans"/>
                <a:sym typeface="Open Sans"/>
              </a:rPr>
              <a:t>Support </a:t>
            </a:r>
            <a:r>
              <a:rPr lang="en" sz="1800" b="1" i="0" u="none" strike="noStrike" cap="none" dirty="0">
                <a:solidFill>
                  <a:schemeClr val="dk1"/>
                </a:solidFill>
                <a:latin typeface="Open Sans"/>
                <a:ea typeface="Open Sans"/>
                <a:cs typeface="Open Sans"/>
                <a:sym typeface="Open Sans"/>
              </a:rPr>
              <a:t>Equity and Environmental Justice communities</a:t>
            </a:r>
            <a:r>
              <a:rPr lang="en" sz="1800" b="0" i="0" u="none" strike="noStrike" cap="none" dirty="0">
                <a:solidFill>
                  <a:schemeClr val="dk1"/>
                </a:solidFill>
                <a:latin typeface="Open Sans"/>
                <a:ea typeface="Open Sans"/>
                <a:cs typeface="Open Sans"/>
                <a:sym typeface="Open Sans"/>
              </a:rPr>
              <a:t> by expanding awareness, accessibility, and use of </a:t>
            </a:r>
            <a:r>
              <a:rPr lang="en" sz="1800" b="1" i="0" u="none" strike="noStrike" cap="none" dirty="0">
                <a:solidFill>
                  <a:schemeClr val="dk1"/>
                </a:solidFill>
                <a:latin typeface="Open Sans"/>
                <a:ea typeface="Open Sans"/>
                <a:cs typeface="Open Sans"/>
                <a:sym typeface="Open Sans"/>
              </a:rPr>
              <a:t>Earth science data </a:t>
            </a:r>
            <a:r>
              <a:rPr lang="en" sz="1800" b="0" i="0" u="none" strike="noStrike" cap="none" dirty="0">
                <a:solidFill>
                  <a:schemeClr val="dk1"/>
                </a:solidFill>
                <a:latin typeface="Open Sans"/>
                <a:ea typeface="Open Sans"/>
                <a:cs typeface="Open Sans"/>
                <a:sym typeface="Open Sans"/>
              </a:rPr>
              <a:t>and enabling contributions to </a:t>
            </a:r>
            <a:r>
              <a:rPr lang="en" sz="1800" b="1" i="0" u="none" strike="noStrike" cap="none" dirty="0">
                <a:solidFill>
                  <a:schemeClr val="dk1"/>
                </a:solidFill>
                <a:latin typeface="Open Sans"/>
                <a:ea typeface="Open Sans"/>
                <a:cs typeface="Open Sans"/>
                <a:sym typeface="Open Sans"/>
              </a:rPr>
              <a:t>Earth science research and applications </a:t>
            </a:r>
            <a:r>
              <a:rPr lang="en" sz="1800" b="0" i="0" u="none" strike="noStrike" cap="none" dirty="0">
                <a:solidFill>
                  <a:schemeClr val="dk1"/>
                </a:solidFill>
                <a:latin typeface="Open Sans"/>
                <a:ea typeface="Open Sans"/>
                <a:cs typeface="Open Sans"/>
                <a:sym typeface="Open Sans"/>
              </a:rPr>
              <a:t>from a broad array of users.</a:t>
            </a:r>
          </a:p>
          <a:p>
            <a:pPr marL="0" marR="0" lvl="0" indent="0" algn="l" rtl="0">
              <a:lnSpc>
                <a:spcPct val="115000"/>
              </a:lnSpc>
              <a:spcBef>
                <a:spcPts val="0"/>
              </a:spcBef>
              <a:spcAft>
                <a:spcPts val="0"/>
              </a:spcAft>
              <a:buNone/>
            </a:pPr>
            <a:endParaRPr lang="en" sz="1800" dirty="0">
              <a:solidFill>
                <a:schemeClr val="dk1"/>
              </a:solidFill>
              <a:latin typeface="Open Sans"/>
              <a:ea typeface="Open Sans"/>
              <a:cs typeface="Open Sans"/>
              <a:sym typeface="Open Sans"/>
            </a:endParaRPr>
          </a:p>
          <a:p>
            <a:pPr marL="0" marR="0" lvl="0" indent="0" algn="l" rtl="0">
              <a:lnSpc>
                <a:spcPct val="115000"/>
              </a:lnSpc>
              <a:spcBef>
                <a:spcPts val="0"/>
              </a:spcBef>
              <a:spcAft>
                <a:spcPts val="0"/>
              </a:spcAft>
              <a:buNone/>
            </a:pPr>
            <a:r>
              <a:rPr lang="en" sz="1800" dirty="0">
                <a:solidFill>
                  <a:schemeClr val="dk1"/>
                </a:solidFill>
                <a:latin typeface="Open Sans"/>
                <a:ea typeface="Open Sans"/>
                <a:cs typeface="Open Sans"/>
                <a:sym typeface="Open Sans"/>
              </a:rPr>
              <a:t>Funding through ROSES-2022 A.28, subelement 4</a:t>
            </a:r>
          </a:p>
          <a:p>
            <a:pPr marL="0" marR="0" lvl="0" indent="0" algn="l" rtl="0">
              <a:lnSpc>
                <a:spcPct val="115000"/>
              </a:lnSpc>
              <a:spcBef>
                <a:spcPts val="0"/>
              </a:spcBef>
              <a:spcAft>
                <a:spcPts val="0"/>
              </a:spcAft>
              <a:buNone/>
            </a:pPr>
            <a:endParaRPr lang="en" sz="1800" b="0" i="0" u="none" strike="noStrike" cap="none" dirty="0">
              <a:solidFill>
                <a:schemeClr val="dk1"/>
              </a:solidFill>
              <a:latin typeface="Open Sans"/>
              <a:ea typeface="Open Sans"/>
              <a:cs typeface="Open Sans"/>
              <a:sym typeface="Open Sans"/>
            </a:endParaRPr>
          </a:p>
          <a:p>
            <a:pPr marL="0" marR="0" lvl="0" indent="0" algn="l" rtl="0">
              <a:lnSpc>
                <a:spcPct val="115000"/>
              </a:lnSpc>
              <a:spcBef>
                <a:spcPts val="0"/>
              </a:spcBef>
              <a:spcAft>
                <a:spcPts val="0"/>
              </a:spcAft>
              <a:buNone/>
            </a:pPr>
            <a:r>
              <a:rPr lang="en" sz="1800" dirty="0">
                <a:solidFill>
                  <a:schemeClr val="dk1"/>
                </a:solidFill>
                <a:latin typeface="Open Sans"/>
                <a:ea typeface="Open Sans"/>
                <a:cs typeface="Open Sans"/>
                <a:sym typeface="Open Sans"/>
              </a:rPr>
              <a:t>Reaching new users of NASA data through UNBOUND</a:t>
            </a:r>
            <a:endParaRPr lang="en" sz="1800" b="0" i="0" u="none" strike="noStrike" cap="none" dirty="0">
              <a:solidFill>
                <a:schemeClr val="dk1"/>
              </a:solidFill>
              <a:latin typeface="Open Sans"/>
              <a:ea typeface="Open Sans"/>
              <a:cs typeface="Open Sans"/>
              <a:sym typeface="Open Sans"/>
            </a:endParaRPr>
          </a:p>
          <a:p>
            <a:pPr marL="0" marR="0" lvl="0" indent="0" algn="l" rtl="0">
              <a:lnSpc>
                <a:spcPct val="115000"/>
              </a:lnSpc>
              <a:spcBef>
                <a:spcPts val="0"/>
              </a:spcBef>
              <a:spcAft>
                <a:spcPts val="0"/>
              </a:spcAft>
              <a:buNone/>
            </a:pPr>
            <a:endParaRPr lang="en" sz="1800" dirty="0">
              <a:solidFill>
                <a:schemeClr val="dk1"/>
              </a:solidFill>
              <a:latin typeface="Open Sans"/>
              <a:ea typeface="Open Sans"/>
              <a:cs typeface="Open Sans"/>
              <a:sym typeface="Open Sans"/>
            </a:endParaRPr>
          </a:p>
          <a:p>
            <a:pPr marL="0" marR="0" lvl="0" indent="0" algn="l" rtl="0">
              <a:lnSpc>
                <a:spcPct val="115000"/>
              </a:lnSpc>
              <a:spcBef>
                <a:spcPts val="0"/>
              </a:spcBef>
              <a:spcAft>
                <a:spcPts val="0"/>
              </a:spcAft>
              <a:buNone/>
            </a:pPr>
            <a:endParaRPr sz="1800" b="0" i="0" u="none" strike="noStrike" cap="none" dirty="0">
              <a:solidFill>
                <a:schemeClr val="dk1"/>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82"/>
        <p:cNvGrpSpPr/>
        <p:nvPr/>
      </p:nvGrpSpPr>
      <p:grpSpPr>
        <a:xfrm>
          <a:off x="0" y="0"/>
          <a:ext cx="0" cy="0"/>
          <a:chOff x="0" y="0"/>
          <a:chExt cx="0" cy="0"/>
        </a:xfrm>
      </p:grpSpPr>
      <p:sp>
        <p:nvSpPr>
          <p:cNvPr id="383" name="Google Shape;383;p44"/>
          <p:cNvSpPr txBox="1">
            <a:spLocks noGrp="1"/>
          </p:cNvSpPr>
          <p:nvPr>
            <p:ph type="title"/>
          </p:nvPr>
        </p:nvSpPr>
        <p:spPr>
          <a:xfrm>
            <a:off x="697378" y="501706"/>
            <a:ext cx="4176300" cy="401618"/>
          </a:xfrm>
          <a:prstGeom prst="rect">
            <a:avLst/>
          </a:prstGeom>
        </p:spPr>
        <p:txBody>
          <a:bodyPr spcFirstLastPara="1" wrap="square" lIns="68575" tIns="34275" rIns="68575" bIns="34275" anchor="b" anchorCtr="0">
            <a:spAutoFit/>
          </a:bodyPr>
          <a:lstStyle/>
          <a:p>
            <a:pPr marL="0" lvl="0" indent="0" algn="l" rtl="0">
              <a:spcBef>
                <a:spcPts val="0"/>
              </a:spcBef>
              <a:spcAft>
                <a:spcPts val="0"/>
              </a:spcAft>
              <a:buNone/>
            </a:pPr>
            <a:r>
              <a:rPr lang="en" dirty="0"/>
              <a:t>Take-Home Points</a:t>
            </a:r>
            <a:endParaRPr dirty="0"/>
          </a:p>
        </p:txBody>
      </p:sp>
      <p:sp>
        <p:nvSpPr>
          <p:cNvPr id="384" name="Google Shape;384;p44"/>
          <p:cNvSpPr txBox="1">
            <a:spLocks noGrp="1"/>
          </p:cNvSpPr>
          <p:nvPr>
            <p:ph type="body" idx="1"/>
          </p:nvPr>
        </p:nvSpPr>
        <p:spPr>
          <a:xfrm>
            <a:off x="697378" y="1089441"/>
            <a:ext cx="7884087" cy="3413725"/>
          </a:xfrm>
          <a:prstGeom prst="rect">
            <a:avLst/>
          </a:prstGeom>
          <a:solidFill>
            <a:srgbClr val="E4E8EB">
              <a:alpha val="89940"/>
            </a:srgbClr>
          </a:solidFill>
        </p:spPr>
        <p:txBody>
          <a:bodyPr spcFirstLastPara="1" wrap="square" lIns="68575" tIns="34275" rIns="68575" bIns="34275" anchor="t" anchorCtr="0">
            <a:spAutoFit/>
          </a:bodyPr>
          <a:lstStyle/>
          <a:p>
            <a:pPr marL="457200" lvl="0" indent="-387350" algn="l" rtl="0">
              <a:lnSpc>
                <a:spcPct val="115000"/>
              </a:lnSpc>
              <a:spcBef>
                <a:spcPts val="800"/>
              </a:spcBef>
              <a:spcAft>
                <a:spcPts val="0"/>
              </a:spcAft>
              <a:buSzPts val="2500"/>
              <a:buChar char="-"/>
            </a:pPr>
            <a:r>
              <a:rPr lang="en" sz="2000" dirty="0"/>
              <a:t>ESD is committed to open source science- a necessary preparation for the ESO mission era</a:t>
            </a:r>
          </a:p>
          <a:p>
            <a:pPr marL="457200" lvl="0" indent="-387350" algn="l" rtl="0">
              <a:lnSpc>
                <a:spcPct val="115000"/>
              </a:lnSpc>
              <a:spcBef>
                <a:spcPts val="800"/>
              </a:spcBef>
              <a:spcAft>
                <a:spcPts val="0"/>
              </a:spcAft>
              <a:buSzPts val="2500"/>
              <a:buChar char="-"/>
            </a:pPr>
            <a:r>
              <a:rPr lang="en" sz="2000" dirty="0"/>
              <a:t>SPD-41a release coming w/ changes to missions &amp; solicitations</a:t>
            </a:r>
          </a:p>
          <a:p>
            <a:pPr marL="457200" lvl="0" indent="-387350" algn="l" rtl="0">
              <a:lnSpc>
                <a:spcPct val="115000"/>
              </a:lnSpc>
              <a:spcBef>
                <a:spcPts val="800"/>
              </a:spcBef>
              <a:spcAft>
                <a:spcPts val="0"/>
              </a:spcAft>
              <a:buSzPts val="2500"/>
              <a:buChar char="-"/>
            </a:pPr>
            <a:r>
              <a:rPr lang="en" sz="2000" dirty="0"/>
              <a:t>Science in the cloud is becoming a near-term reality via priority dataset cloud migration at DAACs</a:t>
            </a:r>
          </a:p>
          <a:p>
            <a:pPr marL="457200" lvl="0" indent="-387350" algn="l" rtl="0">
              <a:lnSpc>
                <a:spcPct val="115000"/>
              </a:lnSpc>
              <a:spcBef>
                <a:spcPts val="800"/>
              </a:spcBef>
              <a:spcAft>
                <a:spcPts val="0"/>
              </a:spcAft>
              <a:buSzPts val="2500"/>
              <a:buChar char="-"/>
            </a:pPr>
            <a:r>
              <a:rPr lang="en" sz="2000" dirty="0"/>
              <a:t>Future of LANCE and NRT products in the ESO mission era means enabling users to conduct science in Cloud on big data.</a:t>
            </a:r>
          </a:p>
          <a:p>
            <a:pPr marL="457200" lvl="0" indent="-387350" algn="l" rtl="0">
              <a:lnSpc>
                <a:spcPct val="115000"/>
              </a:lnSpc>
              <a:spcBef>
                <a:spcPts val="800"/>
              </a:spcBef>
              <a:spcAft>
                <a:spcPts val="0"/>
              </a:spcAft>
              <a:buSzPts val="2500"/>
              <a:buChar char="-"/>
            </a:pPr>
            <a:r>
              <a:rPr lang="en" sz="2000" dirty="0"/>
              <a:t>DEIA and Environmental Justice are priorities </a:t>
            </a:r>
            <a:endParaRPr sz="1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1EFF6-75BF-483A-9D7C-F6887A5DF8B6}"/>
              </a:ext>
            </a:extLst>
          </p:cNvPr>
          <p:cNvSpPr>
            <a:spLocks noGrp="1"/>
          </p:cNvSpPr>
          <p:nvPr>
            <p:ph type="title"/>
          </p:nvPr>
        </p:nvSpPr>
        <p:spPr>
          <a:xfrm>
            <a:off x="380424" y="2115067"/>
            <a:ext cx="3327900" cy="484718"/>
          </a:xfrm>
        </p:spPr>
        <p:txBody>
          <a:bodyPr/>
          <a:lstStyle/>
          <a:p>
            <a:r>
              <a:rPr lang="en-US" dirty="0"/>
              <a:t>Thank You!</a:t>
            </a:r>
          </a:p>
        </p:txBody>
      </p:sp>
    </p:spTree>
    <p:extLst>
      <p:ext uri="{BB962C8B-B14F-4D97-AF65-F5344CB8AC3E}">
        <p14:creationId xmlns:p14="http://schemas.microsoft.com/office/powerpoint/2010/main" val="8464635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BD674-F0B3-4A58-9547-DEEF64C1B7BB}"/>
              </a:ext>
            </a:extLst>
          </p:cNvPr>
          <p:cNvSpPr>
            <a:spLocks noGrp="1"/>
          </p:cNvSpPr>
          <p:nvPr>
            <p:ph type="title"/>
          </p:nvPr>
        </p:nvSpPr>
        <p:spPr>
          <a:xfrm>
            <a:off x="4071935" y="828150"/>
            <a:ext cx="4604400" cy="484718"/>
          </a:xfrm>
        </p:spPr>
        <p:txBody>
          <a:bodyPr/>
          <a:lstStyle/>
          <a:p>
            <a:r>
              <a:rPr lang="en-US" dirty="0"/>
              <a:t>Back Up Materials</a:t>
            </a:r>
          </a:p>
        </p:txBody>
      </p:sp>
    </p:spTree>
    <p:extLst>
      <p:ext uri="{BB962C8B-B14F-4D97-AF65-F5344CB8AC3E}">
        <p14:creationId xmlns:p14="http://schemas.microsoft.com/office/powerpoint/2010/main" val="3084768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35"/>
          <p:cNvSpPr txBox="1">
            <a:spLocks noGrp="1"/>
          </p:cNvSpPr>
          <p:nvPr>
            <p:ph type="sldNum" idx="12"/>
          </p:nvPr>
        </p:nvSpPr>
        <p:spPr>
          <a:xfrm>
            <a:off x="7016489" y="4816754"/>
            <a:ext cx="20574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18</a:t>
            </a:fld>
            <a:endParaRPr/>
          </a:p>
        </p:txBody>
      </p:sp>
      <p:sp>
        <p:nvSpPr>
          <p:cNvPr id="284" name="Google Shape;284;p35"/>
          <p:cNvSpPr txBox="1"/>
          <p:nvPr/>
        </p:nvSpPr>
        <p:spPr>
          <a:xfrm>
            <a:off x="94150" y="404041"/>
            <a:ext cx="8979900" cy="401618"/>
          </a:xfrm>
          <a:prstGeom prst="rect">
            <a:avLst/>
          </a:prstGeom>
          <a:noFill/>
          <a:ln>
            <a:noFill/>
          </a:ln>
        </p:spPr>
        <p:txBody>
          <a:bodyPr spcFirstLastPara="1" wrap="square" lIns="68550" tIns="34275" rIns="68550" bIns="34275" anchor="ctr" anchorCtr="0">
            <a:spAutoFit/>
          </a:bodyPr>
          <a:lstStyle/>
          <a:p>
            <a:pPr marL="0" lvl="0" indent="0" algn="l" rtl="0">
              <a:lnSpc>
                <a:spcPct val="90000"/>
              </a:lnSpc>
              <a:spcBef>
                <a:spcPts val="0"/>
              </a:spcBef>
              <a:spcAft>
                <a:spcPts val="0"/>
              </a:spcAft>
              <a:buNone/>
            </a:pPr>
            <a:r>
              <a:rPr lang="en" sz="2400" b="1" dirty="0">
                <a:latin typeface="Open Sans"/>
                <a:ea typeface="Open Sans"/>
                <a:cs typeface="Open Sans"/>
                <a:sym typeface="Open Sans"/>
              </a:rPr>
              <a:t>SPD-41</a:t>
            </a:r>
            <a:r>
              <a:rPr lang="en" sz="2400" b="1" dirty="0">
                <a:solidFill>
                  <a:srgbClr val="0563C1"/>
                </a:solidFill>
                <a:latin typeface="Open Sans"/>
                <a:ea typeface="Open Sans"/>
                <a:cs typeface="Open Sans"/>
                <a:sym typeface="Open Sans"/>
              </a:rPr>
              <a:t>a</a:t>
            </a:r>
            <a:r>
              <a:rPr lang="en" sz="2400" b="1" dirty="0">
                <a:latin typeface="Open Sans"/>
                <a:ea typeface="Open Sans"/>
                <a:cs typeface="Open Sans"/>
                <a:sym typeface="Open Sans"/>
              </a:rPr>
              <a:t> Policy </a:t>
            </a:r>
            <a:r>
              <a:rPr lang="en" sz="2400" b="1" dirty="0">
                <a:solidFill>
                  <a:srgbClr val="0563C1"/>
                </a:solidFill>
                <a:latin typeface="Open Sans"/>
                <a:ea typeface="Open Sans"/>
                <a:cs typeface="Open Sans"/>
                <a:sym typeface="Open Sans"/>
              </a:rPr>
              <a:t>Updates</a:t>
            </a:r>
            <a:endParaRPr sz="2400" b="1" dirty="0">
              <a:latin typeface="Open Sans"/>
              <a:ea typeface="Open Sans"/>
              <a:cs typeface="Open Sans"/>
              <a:sym typeface="Open Sans"/>
            </a:endParaRPr>
          </a:p>
        </p:txBody>
      </p:sp>
      <p:cxnSp>
        <p:nvCxnSpPr>
          <p:cNvPr id="285" name="Google Shape;285;p35"/>
          <p:cNvCxnSpPr/>
          <p:nvPr/>
        </p:nvCxnSpPr>
        <p:spPr>
          <a:xfrm>
            <a:off x="201850" y="867500"/>
            <a:ext cx="7379400" cy="23100"/>
          </a:xfrm>
          <a:prstGeom prst="straightConnector1">
            <a:avLst/>
          </a:prstGeom>
          <a:noFill/>
          <a:ln w="38100" cap="flat" cmpd="sng">
            <a:solidFill>
              <a:srgbClr val="1C4587"/>
            </a:solidFill>
            <a:prstDash val="solid"/>
            <a:round/>
            <a:headEnd type="none" w="med" len="med"/>
            <a:tailEnd type="none" w="med" len="med"/>
          </a:ln>
        </p:spPr>
      </p:cxnSp>
      <p:sp>
        <p:nvSpPr>
          <p:cNvPr id="286" name="Google Shape;286;p35"/>
          <p:cNvSpPr txBox="1"/>
          <p:nvPr/>
        </p:nvSpPr>
        <p:spPr>
          <a:xfrm>
            <a:off x="5403150" y="892550"/>
            <a:ext cx="3740700" cy="3024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rgbClr val="000000"/>
              </a:buClr>
              <a:buSzPts val="800"/>
              <a:buFont typeface="Arial"/>
              <a:buNone/>
            </a:pPr>
            <a:r>
              <a:rPr lang="en" sz="2000" b="1">
                <a:solidFill>
                  <a:schemeClr val="dk1"/>
                </a:solidFill>
                <a:latin typeface="Open Sans"/>
                <a:ea typeface="Open Sans"/>
                <a:cs typeface="Open Sans"/>
                <a:sym typeface="Open Sans"/>
              </a:rPr>
              <a:t>Publications</a:t>
            </a:r>
            <a:br>
              <a:rPr lang="en" sz="2000" b="1">
                <a:solidFill>
                  <a:schemeClr val="dk1"/>
                </a:solidFill>
                <a:latin typeface="Open Sans"/>
                <a:ea typeface="Open Sans"/>
                <a:cs typeface="Open Sans"/>
                <a:sym typeface="Open Sans"/>
              </a:rPr>
            </a:br>
            <a:r>
              <a:rPr lang="en" b="1">
                <a:solidFill>
                  <a:schemeClr val="dk1"/>
                </a:solidFill>
                <a:latin typeface="Open Sans"/>
                <a:ea typeface="Open Sans"/>
                <a:cs typeface="Open Sans"/>
                <a:sym typeface="Open Sans"/>
              </a:rPr>
              <a:t>Manuscripts</a:t>
            </a:r>
            <a:r>
              <a:rPr lang="en">
                <a:solidFill>
                  <a:schemeClr val="dk1"/>
                </a:solidFill>
                <a:latin typeface="Open Sans"/>
                <a:ea typeface="Open Sans"/>
                <a:cs typeface="Open Sans"/>
                <a:sym typeface="Open Sans"/>
              </a:rPr>
              <a:t> versions of as-accepted manuscripts shall be deposited in a NASA repository and made publicly available</a:t>
            </a:r>
            <a:r>
              <a:rPr lang="en">
                <a:solidFill>
                  <a:srgbClr val="434343"/>
                </a:solidFill>
                <a:latin typeface="Open Sans"/>
                <a:ea typeface="Open Sans"/>
                <a:cs typeface="Open Sans"/>
                <a:sym typeface="Open Sans"/>
              </a:rPr>
              <a:t> </a:t>
            </a:r>
            <a:r>
              <a:rPr lang="en">
                <a:latin typeface="Open Sans"/>
                <a:ea typeface="Open Sans"/>
                <a:cs typeface="Open Sans"/>
                <a:sym typeface="Open Sans"/>
              </a:rPr>
              <a:t>within 12-months. </a:t>
            </a:r>
            <a:r>
              <a:rPr lang="en" b="1">
                <a:solidFill>
                  <a:srgbClr val="1155CC"/>
                </a:solidFill>
                <a:latin typeface="Open Sans"/>
                <a:ea typeface="Open Sans"/>
                <a:cs typeface="Open Sans"/>
                <a:sym typeface="Open Sans"/>
              </a:rPr>
              <a:t>Publishing as open access is supported and posting preprints is encouraged. </a:t>
            </a:r>
            <a:endParaRPr b="1">
              <a:solidFill>
                <a:srgbClr val="1155CC"/>
              </a:solidFill>
              <a:latin typeface="Open Sans"/>
              <a:ea typeface="Open Sans"/>
              <a:cs typeface="Open Sans"/>
              <a:sym typeface="Open Sans"/>
            </a:endParaRPr>
          </a:p>
          <a:p>
            <a:pPr marL="0" lvl="0" indent="0" algn="l" rtl="0">
              <a:lnSpc>
                <a:spcPct val="115000"/>
              </a:lnSpc>
              <a:spcBef>
                <a:spcPts val="1600"/>
              </a:spcBef>
              <a:spcAft>
                <a:spcPts val="0"/>
              </a:spcAft>
              <a:buClr>
                <a:srgbClr val="000000"/>
              </a:buClr>
              <a:buSzPts val="800"/>
              <a:buFont typeface="Arial"/>
              <a:buNone/>
            </a:pPr>
            <a:r>
              <a:rPr lang="en" b="1">
                <a:latin typeface="Open Sans"/>
                <a:ea typeface="Open Sans"/>
                <a:cs typeface="Open Sans"/>
                <a:sym typeface="Open Sans"/>
              </a:rPr>
              <a:t>Mission publications</a:t>
            </a:r>
            <a:r>
              <a:rPr lang="en">
                <a:latin typeface="Open Sans"/>
                <a:ea typeface="Open Sans"/>
                <a:cs typeface="Open Sans"/>
                <a:sym typeface="Open Sans"/>
              </a:rPr>
              <a:t> shall additionally be made publicly available at the time of their publication. </a:t>
            </a:r>
            <a:endParaRPr>
              <a:latin typeface="Open Sans"/>
              <a:ea typeface="Open Sans"/>
              <a:cs typeface="Open Sans"/>
              <a:sym typeface="Open Sans"/>
            </a:endParaRPr>
          </a:p>
          <a:p>
            <a:pPr marL="0" lvl="0" indent="0" algn="l" rtl="0">
              <a:lnSpc>
                <a:spcPct val="115000"/>
              </a:lnSpc>
              <a:spcBef>
                <a:spcPts val="1600"/>
              </a:spcBef>
              <a:spcAft>
                <a:spcPts val="0"/>
              </a:spcAft>
              <a:buClr>
                <a:srgbClr val="000000"/>
              </a:buClr>
              <a:buSzPts val="800"/>
              <a:buFont typeface="Arial"/>
              <a:buNone/>
            </a:pPr>
            <a:r>
              <a:rPr lang="en" b="1">
                <a:solidFill>
                  <a:srgbClr val="1155CC"/>
                </a:solidFill>
                <a:latin typeface="Open Sans"/>
                <a:ea typeface="Open Sans"/>
                <a:cs typeface="Open Sans"/>
                <a:sym typeface="Open Sans"/>
              </a:rPr>
              <a:t>Science workshops and meetings</a:t>
            </a:r>
            <a:r>
              <a:rPr lang="en">
                <a:solidFill>
                  <a:srgbClr val="1155CC"/>
                </a:solidFill>
                <a:latin typeface="Open Sans"/>
                <a:ea typeface="Open Sans"/>
                <a:cs typeface="Open Sans"/>
                <a:sym typeface="Open Sans"/>
              </a:rPr>
              <a:t> shall be open to broad participation and documented in public repositories. </a:t>
            </a:r>
            <a:endParaRPr>
              <a:solidFill>
                <a:srgbClr val="1155CC"/>
              </a:solidFill>
              <a:latin typeface="Roboto"/>
              <a:ea typeface="Roboto"/>
              <a:cs typeface="Roboto"/>
              <a:sym typeface="Roboto"/>
            </a:endParaRPr>
          </a:p>
          <a:p>
            <a:pPr marL="0" lvl="0" indent="0" algn="l" rtl="0">
              <a:lnSpc>
                <a:spcPct val="115000"/>
              </a:lnSpc>
              <a:spcBef>
                <a:spcPts val="1600"/>
              </a:spcBef>
              <a:spcAft>
                <a:spcPts val="1600"/>
              </a:spcAft>
              <a:buClr>
                <a:srgbClr val="000000"/>
              </a:buClr>
              <a:buSzPts val="800"/>
              <a:buFont typeface="Arial"/>
              <a:buNone/>
            </a:pPr>
            <a:endParaRPr sz="1200">
              <a:solidFill>
                <a:srgbClr val="3D85C6"/>
              </a:solidFill>
              <a:latin typeface="Open Sans"/>
              <a:ea typeface="Open Sans"/>
              <a:cs typeface="Open Sans"/>
              <a:sym typeface="Open Sans"/>
            </a:endParaRPr>
          </a:p>
        </p:txBody>
      </p:sp>
      <p:sp>
        <p:nvSpPr>
          <p:cNvPr id="287" name="Google Shape;287;p35"/>
          <p:cNvSpPr txBox="1"/>
          <p:nvPr/>
        </p:nvSpPr>
        <p:spPr>
          <a:xfrm>
            <a:off x="94150" y="890675"/>
            <a:ext cx="2156100" cy="30726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rgbClr val="000000"/>
              </a:buClr>
              <a:buSzPts val="800"/>
              <a:buFont typeface="Arial"/>
              <a:buNone/>
            </a:pPr>
            <a:r>
              <a:rPr lang="en" sz="2000" b="1">
                <a:solidFill>
                  <a:schemeClr val="dk1"/>
                </a:solidFill>
                <a:latin typeface="Open Sans"/>
                <a:ea typeface="Open Sans"/>
                <a:cs typeface="Open Sans"/>
                <a:sym typeface="Open Sans"/>
              </a:rPr>
              <a:t>Data</a:t>
            </a:r>
            <a:br>
              <a:rPr lang="en" sz="2000" b="1">
                <a:solidFill>
                  <a:schemeClr val="dk1"/>
                </a:solidFill>
                <a:latin typeface="Open Sans"/>
                <a:ea typeface="Open Sans"/>
                <a:cs typeface="Open Sans"/>
                <a:sym typeface="Open Sans"/>
              </a:rPr>
            </a:br>
            <a:r>
              <a:rPr lang="en" b="1">
                <a:solidFill>
                  <a:schemeClr val="dk1"/>
                </a:solidFill>
                <a:latin typeface="Open Sans"/>
                <a:ea typeface="Open Sans"/>
                <a:cs typeface="Open Sans"/>
                <a:sym typeface="Open Sans"/>
              </a:rPr>
              <a:t>Scientific data</a:t>
            </a:r>
            <a:r>
              <a:rPr lang="en">
                <a:solidFill>
                  <a:schemeClr val="dk1"/>
                </a:solidFill>
                <a:latin typeface="Open Sans"/>
                <a:ea typeface="Open Sans"/>
                <a:cs typeface="Open Sans"/>
                <a:sym typeface="Open Sans"/>
              </a:rPr>
              <a:t> </a:t>
            </a:r>
            <a:r>
              <a:rPr lang="en" b="1">
                <a:solidFill>
                  <a:srgbClr val="0563C1"/>
                </a:solidFill>
                <a:latin typeface="Open Sans"/>
                <a:ea typeface="Open Sans"/>
                <a:cs typeface="Open Sans"/>
                <a:sym typeface="Open Sans"/>
              </a:rPr>
              <a:t>should be FAIR</a:t>
            </a:r>
            <a:r>
              <a:rPr lang="en" b="1">
                <a:solidFill>
                  <a:srgbClr val="FF0000"/>
                </a:solidFill>
                <a:latin typeface="Open Sans"/>
                <a:ea typeface="Open Sans"/>
                <a:cs typeface="Open Sans"/>
                <a:sym typeface="Open Sans"/>
              </a:rPr>
              <a:t> </a:t>
            </a:r>
            <a:r>
              <a:rPr lang="en">
                <a:latin typeface="Open Sans"/>
                <a:ea typeface="Open Sans"/>
                <a:cs typeface="Open Sans"/>
                <a:sym typeface="Open Sans"/>
              </a:rPr>
              <a:t>and shall be made publicly available with a clear, open, and accessible data license no later than the publication of the research,</a:t>
            </a:r>
            <a:r>
              <a:rPr lang="en">
                <a:solidFill>
                  <a:schemeClr val="dk1"/>
                </a:solidFill>
                <a:latin typeface="Open Sans"/>
                <a:ea typeface="Open Sans"/>
                <a:cs typeface="Open Sans"/>
                <a:sym typeface="Open Sans"/>
              </a:rPr>
              <a:t> </a:t>
            </a:r>
            <a:r>
              <a:rPr lang="en" b="1">
                <a:solidFill>
                  <a:srgbClr val="1155CC"/>
                </a:solidFill>
                <a:latin typeface="Open Sans"/>
                <a:ea typeface="Open Sans"/>
                <a:cs typeface="Open Sans"/>
                <a:sym typeface="Open Sans"/>
              </a:rPr>
              <a:t>and be citable</a:t>
            </a:r>
            <a:r>
              <a:rPr lang="en" b="1">
                <a:solidFill>
                  <a:schemeClr val="dk1"/>
                </a:solidFill>
                <a:latin typeface="Open Sans"/>
                <a:ea typeface="Open Sans"/>
                <a:cs typeface="Open Sans"/>
                <a:sym typeface="Open Sans"/>
              </a:rPr>
              <a:t>. </a:t>
            </a:r>
            <a:endParaRPr b="1">
              <a:solidFill>
                <a:schemeClr val="dk1"/>
              </a:solidFill>
              <a:latin typeface="Open Sans"/>
              <a:ea typeface="Open Sans"/>
              <a:cs typeface="Open Sans"/>
              <a:sym typeface="Open Sans"/>
            </a:endParaRPr>
          </a:p>
          <a:p>
            <a:pPr marL="0" lvl="0" indent="0" algn="l" rtl="0">
              <a:lnSpc>
                <a:spcPct val="115000"/>
              </a:lnSpc>
              <a:spcBef>
                <a:spcPts val="1600"/>
              </a:spcBef>
              <a:spcAft>
                <a:spcPts val="1600"/>
              </a:spcAft>
              <a:buClr>
                <a:srgbClr val="000000"/>
              </a:buClr>
              <a:buSzPts val="800"/>
              <a:buFont typeface="Arial"/>
              <a:buNone/>
            </a:pPr>
            <a:r>
              <a:rPr lang="en" b="1">
                <a:latin typeface="Open Sans"/>
                <a:ea typeface="Open Sans"/>
                <a:cs typeface="Open Sans"/>
                <a:sym typeface="Open Sans"/>
              </a:rPr>
              <a:t>Mission data</a:t>
            </a:r>
            <a:r>
              <a:rPr lang="en">
                <a:latin typeface="Open Sans"/>
                <a:ea typeface="Open Sans"/>
                <a:cs typeface="Open Sans"/>
                <a:sym typeface="Open Sans"/>
              </a:rPr>
              <a:t> shall be openly available with no period of exclusive access.</a:t>
            </a:r>
            <a:endParaRPr>
              <a:latin typeface="Roboto"/>
              <a:ea typeface="Roboto"/>
              <a:cs typeface="Roboto"/>
              <a:sym typeface="Roboto"/>
            </a:endParaRPr>
          </a:p>
        </p:txBody>
      </p:sp>
      <p:sp>
        <p:nvSpPr>
          <p:cNvPr id="288" name="Google Shape;288;p35"/>
          <p:cNvSpPr txBox="1"/>
          <p:nvPr/>
        </p:nvSpPr>
        <p:spPr>
          <a:xfrm>
            <a:off x="2397625" y="896700"/>
            <a:ext cx="2783100" cy="30726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rgbClr val="000000"/>
              </a:buClr>
              <a:buSzPts val="800"/>
              <a:buFont typeface="Arial"/>
              <a:buNone/>
            </a:pPr>
            <a:r>
              <a:rPr lang="en" sz="2000" b="1">
                <a:solidFill>
                  <a:schemeClr val="dk1"/>
                </a:solidFill>
                <a:latin typeface="Open Sans"/>
                <a:ea typeface="Open Sans"/>
                <a:cs typeface="Open Sans"/>
                <a:sym typeface="Open Sans"/>
              </a:rPr>
              <a:t>Software</a:t>
            </a:r>
            <a:br>
              <a:rPr lang="en" sz="2000" b="1">
                <a:solidFill>
                  <a:schemeClr val="dk1"/>
                </a:solidFill>
                <a:latin typeface="Open Sans"/>
                <a:ea typeface="Open Sans"/>
                <a:cs typeface="Open Sans"/>
                <a:sym typeface="Open Sans"/>
              </a:rPr>
            </a:br>
            <a:r>
              <a:rPr lang="en" b="1">
                <a:solidFill>
                  <a:schemeClr val="dk1"/>
                </a:solidFill>
                <a:latin typeface="Open Sans"/>
                <a:ea typeface="Open Sans"/>
                <a:cs typeface="Open Sans"/>
                <a:sym typeface="Open Sans"/>
              </a:rPr>
              <a:t>Research software</a:t>
            </a:r>
            <a:r>
              <a:rPr lang="en">
                <a:solidFill>
                  <a:schemeClr val="dk1"/>
                </a:solidFill>
                <a:latin typeface="Open Sans"/>
                <a:ea typeface="Open Sans"/>
                <a:cs typeface="Open Sans"/>
                <a:sym typeface="Open Sans"/>
              </a:rPr>
              <a:t> </a:t>
            </a:r>
            <a:r>
              <a:rPr lang="en" b="1">
                <a:solidFill>
                  <a:srgbClr val="1155CC"/>
                </a:solidFill>
                <a:latin typeface="Open Sans"/>
                <a:ea typeface="Open Sans"/>
                <a:cs typeface="Open Sans"/>
                <a:sym typeface="Open Sans"/>
              </a:rPr>
              <a:t>shall</a:t>
            </a:r>
            <a:r>
              <a:rPr lang="en">
                <a:solidFill>
                  <a:schemeClr val="dk1"/>
                </a:solidFill>
                <a:latin typeface="Open Sans"/>
                <a:ea typeface="Open Sans"/>
                <a:cs typeface="Open Sans"/>
                <a:sym typeface="Open Sans"/>
              </a:rPr>
              <a:t> be publicly available no later than the publication of the research, assigned a permissive software license</a:t>
            </a:r>
            <a:r>
              <a:rPr lang="en">
                <a:solidFill>
                  <a:srgbClr val="1155CC"/>
                </a:solidFill>
                <a:latin typeface="Open Sans"/>
                <a:ea typeface="Open Sans"/>
                <a:cs typeface="Open Sans"/>
                <a:sym typeface="Open Sans"/>
              </a:rPr>
              <a:t>, </a:t>
            </a:r>
            <a:r>
              <a:rPr lang="en" b="1">
                <a:solidFill>
                  <a:srgbClr val="1155CC"/>
                </a:solidFill>
                <a:latin typeface="Open Sans"/>
                <a:ea typeface="Open Sans"/>
                <a:cs typeface="Open Sans"/>
                <a:sym typeface="Open Sans"/>
              </a:rPr>
              <a:t>and be citable</a:t>
            </a:r>
            <a:r>
              <a:rPr lang="en" b="1">
                <a:solidFill>
                  <a:schemeClr val="dk1"/>
                </a:solidFill>
                <a:latin typeface="Open Sans"/>
                <a:ea typeface="Open Sans"/>
                <a:cs typeface="Open Sans"/>
                <a:sym typeface="Open Sans"/>
              </a:rPr>
              <a:t>.  </a:t>
            </a:r>
            <a:endParaRPr b="1">
              <a:solidFill>
                <a:schemeClr val="dk1"/>
              </a:solidFill>
              <a:latin typeface="Open Sans"/>
              <a:ea typeface="Open Sans"/>
              <a:cs typeface="Open Sans"/>
              <a:sym typeface="Open Sans"/>
            </a:endParaRPr>
          </a:p>
          <a:p>
            <a:pPr marL="0" lvl="0" indent="0" algn="l" rtl="0">
              <a:lnSpc>
                <a:spcPct val="115000"/>
              </a:lnSpc>
              <a:spcBef>
                <a:spcPts val="1600"/>
              </a:spcBef>
              <a:spcAft>
                <a:spcPts val="0"/>
              </a:spcAft>
              <a:buClr>
                <a:srgbClr val="000000"/>
              </a:buClr>
              <a:buSzPts val="800"/>
              <a:buFont typeface="Arial"/>
              <a:buNone/>
            </a:pPr>
            <a:r>
              <a:rPr lang="en" b="1">
                <a:solidFill>
                  <a:srgbClr val="1155CC"/>
                </a:solidFill>
                <a:latin typeface="Open Sans"/>
                <a:ea typeface="Open Sans"/>
                <a:cs typeface="Open Sans"/>
                <a:sym typeface="Open Sans"/>
              </a:rPr>
              <a:t>Mission software</a:t>
            </a:r>
            <a:r>
              <a:rPr lang="en">
                <a:solidFill>
                  <a:srgbClr val="1155CC"/>
                </a:solidFill>
                <a:latin typeface="Open Sans"/>
                <a:ea typeface="Open Sans"/>
                <a:cs typeface="Open Sans"/>
                <a:sym typeface="Open Sans"/>
              </a:rPr>
              <a:t> shall additionally be developed openly in a publicly accessible, version-controlled platform that allows for contributions and engagement from the community. </a:t>
            </a:r>
            <a:endParaRPr>
              <a:solidFill>
                <a:srgbClr val="1155CC"/>
              </a:solidFill>
              <a:latin typeface="Open Sans"/>
              <a:ea typeface="Open Sans"/>
              <a:cs typeface="Open Sans"/>
              <a:sym typeface="Open Sans"/>
            </a:endParaRPr>
          </a:p>
          <a:p>
            <a:pPr marL="0" lvl="0" indent="0" algn="l" rtl="0">
              <a:lnSpc>
                <a:spcPct val="115000"/>
              </a:lnSpc>
              <a:spcBef>
                <a:spcPts val="1600"/>
              </a:spcBef>
              <a:spcAft>
                <a:spcPts val="0"/>
              </a:spcAft>
              <a:buClr>
                <a:srgbClr val="000000"/>
              </a:buClr>
              <a:buSzPts val="800"/>
              <a:buFont typeface="Arial"/>
              <a:buNone/>
            </a:pPr>
            <a:endParaRPr sz="1200">
              <a:solidFill>
                <a:schemeClr val="dk1"/>
              </a:solidFill>
              <a:latin typeface="Roboto"/>
              <a:ea typeface="Roboto"/>
              <a:cs typeface="Roboto"/>
              <a:sym typeface="Roboto"/>
            </a:endParaRPr>
          </a:p>
          <a:p>
            <a:pPr marL="0" lvl="0" indent="0" algn="l" rtl="0">
              <a:lnSpc>
                <a:spcPct val="115000"/>
              </a:lnSpc>
              <a:spcBef>
                <a:spcPts val="1600"/>
              </a:spcBef>
              <a:spcAft>
                <a:spcPts val="1600"/>
              </a:spcAft>
              <a:buNone/>
            </a:pPr>
            <a:endParaRPr sz="1200">
              <a:solidFill>
                <a:schemeClr val="dk1"/>
              </a:solidFill>
              <a:latin typeface="Roboto"/>
              <a:ea typeface="Roboto"/>
              <a:cs typeface="Roboto"/>
              <a:sym typeface="Roboto"/>
            </a:endParaRPr>
          </a:p>
        </p:txBody>
      </p:sp>
      <p:cxnSp>
        <p:nvCxnSpPr>
          <p:cNvPr id="289" name="Google Shape;289;p35"/>
          <p:cNvCxnSpPr/>
          <p:nvPr/>
        </p:nvCxnSpPr>
        <p:spPr>
          <a:xfrm>
            <a:off x="5233050" y="1131250"/>
            <a:ext cx="4500" cy="3231000"/>
          </a:xfrm>
          <a:prstGeom prst="straightConnector1">
            <a:avLst/>
          </a:prstGeom>
          <a:noFill/>
          <a:ln w="28575" cap="flat" cmpd="sng">
            <a:solidFill>
              <a:srgbClr val="1C4587"/>
            </a:solidFill>
            <a:prstDash val="solid"/>
            <a:round/>
            <a:headEnd type="none" w="med" len="med"/>
            <a:tailEnd type="none" w="med" len="med"/>
          </a:ln>
        </p:spPr>
      </p:cxnSp>
      <p:sp>
        <p:nvSpPr>
          <p:cNvPr id="290" name="Google Shape;290;p35"/>
          <p:cNvSpPr txBox="1"/>
          <p:nvPr/>
        </p:nvSpPr>
        <p:spPr>
          <a:xfrm>
            <a:off x="934175" y="4687800"/>
            <a:ext cx="7425900" cy="446400"/>
          </a:xfrm>
          <a:prstGeom prst="rect">
            <a:avLst/>
          </a:prstGeom>
          <a:solidFill>
            <a:srgbClr val="FFA687"/>
          </a:solidFill>
          <a:ln w="9525" cap="flat" cmpd="sng">
            <a:solidFill>
              <a:schemeClr val="dk2"/>
            </a:solidFill>
            <a:prstDash val="solid"/>
            <a:round/>
            <a:headEnd type="none" w="sm" len="sm"/>
            <a:tailEnd type="none" w="sm" len="sm"/>
          </a:ln>
        </p:spPr>
        <p:txBody>
          <a:bodyPr spcFirstLastPara="1" wrap="square" lIns="91425" tIns="91425" rIns="91425" bIns="91425" anchor="t" anchorCtr="0">
            <a:spAutoFit/>
          </a:bodyPr>
          <a:lstStyle/>
          <a:p>
            <a:pPr marL="0" lvl="0" indent="0" algn="ctr" rtl="0">
              <a:lnSpc>
                <a:spcPct val="115000"/>
              </a:lnSpc>
              <a:spcBef>
                <a:spcPts val="0"/>
              </a:spcBef>
              <a:spcAft>
                <a:spcPts val="1600"/>
              </a:spcAft>
              <a:buNone/>
            </a:pPr>
            <a:r>
              <a:rPr lang="en" sz="1700" b="1">
                <a:solidFill>
                  <a:srgbClr val="1155CC"/>
                </a:solidFill>
                <a:latin typeface="Open Sans"/>
                <a:ea typeface="Open Sans"/>
                <a:cs typeface="Open Sans"/>
                <a:sym typeface="Open Sans"/>
              </a:rPr>
              <a:t>Open science activities will be considered in reviews of proposals.</a:t>
            </a:r>
            <a:endParaRPr sz="1900" b="1">
              <a:solidFill>
                <a:srgbClr val="1155CC"/>
              </a:solidFill>
              <a:latin typeface="Open Sans"/>
              <a:ea typeface="Open Sans"/>
              <a:cs typeface="Open Sans"/>
              <a:sym typeface="Open Sans"/>
            </a:endParaRPr>
          </a:p>
        </p:txBody>
      </p:sp>
      <p:cxnSp>
        <p:nvCxnSpPr>
          <p:cNvPr id="291" name="Google Shape;291;p35"/>
          <p:cNvCxnSpPr/>
          <p:nvPr/>
        </p:nvCxnSpPr>
        <p:spPr>
          <a:xfrm>
            <a:off x="2250250" y="1131250"/>
            <a:ext cx="4500" cy="3231000"/>
          </a:xfrm>
          <a:prstGeom prst="straightConnector1">
            <a:avLst/>
          </a:prstGeom>
          <a:noFill/>
          <a:ln w="28575" cap="flat" cmpd="sng">
            <a:solidFill>
              <a:srgbClr val="1C4587"/>
            </a:solidFill>
            <a:prstDash val="solid"/>
            <a:round/>
            <a:headEnd type="none" w="med" len="med"/>
            <a:tailEnd type="none" w="med" len="med"/>
          </a:ln>
        </p:spPr>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graphicFrame>
        <p:nvGraphicFramePr>
          <p:cNvPr id="314" name="Google Shape;314;p37"/>
          <p:cNvGraphicFramePr/>
          <p:nvPr/>
        </p:nvGraphicFramePr>
        <p:xfrm>
          <a:off x="183231" y="873902"/>
          <a:ext cx="8777550" cy="4000739"/>
        </p:xfrm>
        <a:graphic>
          <a:graphicData uri="http://schemas.openxmlformats.org/drawingml/2006/table">
            <a:tbl>
              <a:tblPr>
                <a:noFill/>
                <a:tableStyleId>{739D74F1-3602-4853-AE84-828AC1D2221E}</a:tableStyleId>
              </a:tblPr>
              <a:tblGrid>
                <a:gridCol w="424325">
                  <a:extLst>
                    <a:ext uri="{9D8B030D-6E8A-4147-A177-3AD203B41FA5}">
                      <a16:colId xmlns:a16="http://schemas.microsoft.com/office/drawing/2014/main" val="20000"/>
                    </a:ext>
                  </a:extLst>
                </a:gridCol>
                <a:gridCol w="3964425">
                  <a:extLst>
                    <a:ext uri="{9D8B030D-6E8A-4147-A177-3AD203B41FA5}">
                      <a16:colId xmlns:a16="http://schemas.microsoft.com/office/drawing/2014/main" val="20001"/>
                    </a:ext>
                  </a:extLst>
                </a:gridCol>
                <a:gridCol w="424325">
                  <a:extLst>
                    <a:ext uri="{9D8B030D-6E8A-4147-A177-3AD203B41FA5}">
                      <a16:colId xmlns:a16="http://schemas.microsoft.com/office/drawing/2014/main" val="20002"/>
                    </a:ext>
                  </a:extLst>
                </a:gridCol>
                <a:gridCol w="3964475">
                  <a:extLst>
                    <a:ext uri="{9D8B030D-6E8A-4147-A177-3AD203B41FA5}">
                      <a16:colId xmlns:a16="http://schemas.microsoft.com/office/drawing/2014/main" val="20003"/>
                    </a:ext>
                  </a:extLst>
                </a:gridCol>
              </a:tblGrid>
              <a:tr h="713975">
                <a:tc gridSpan="4">
                  <a:txBody>
                    <a:bodyPr/>
                    <a:lstStyle/>
                    <a:p>
                      <a:pPr marL="342900" marR="0" lvl="0" indent="-241300" algn="l" rtl="0">
                        <a:lnSpc>
                          <a:spcPct val="115000"/>
                        </a:lnSpc>
                        <a:spcBef>
                          <a:spcPts val="0"/>
                        </a:spcBef>
                        <a:spcAft>
                          <a:spcPts val="0"/>
                        </a:spcAft>
                        <a:buClr>
                          <a:schemeClr val="dk1"/>
                        </a:buClr>
                        <a:buSzPts val="1200"/>
                        <a:buFont typeface="Helvetica Neue"/>
                        <a:buAutoNum type="alphaUcPeriod"/>
                      </a:pPr>
                      <a:r>
                        <a:rPr lang="en" sz="1200" b="1" u="none" strike="noStrike" cap="none">
                          <a:solidFill>
                            <a:schemeClr val="dk1"/>
                          </a:solidFill>
                          <a:latin typeface="Helvetica Neue"/>
                          <a:ea typeface="Helvetica Neue"/>
                          <a:cs typeface="Helvetica Neue"/>
                          <a:sym typeface="Helvetica Neue"/>
                        </a:rPr>
                        <a:t>All mission data, metadata, software, databases, publications, and documentation</a:t>
                      </a:r>
                      <a:r>
                        <a:rPr lang="en" sz="1200" u="none" strike="noStrike" cap="none">
                          <a:solidFill>
                            <a:schemeClr val="dk1"/>
                          </a:solidFill>
                          <a:latin typeface="Helvetica Neue"/>
                          <a:ea typeface="Helvetica Neue"/>
                          <a:cs typeface="Helvetica Neue"/>
                          <a:sym typeface="Helvetica Neue"/>
                        </a:rPr>
                        <a:t> </a:t>
                      </a:r>
                      <a:r>
                        <a:rPr lang="en" sz="1200" b="1" u="none" strike="noStrike" cap="none">
                          <a:solidFill>
                            <a:schemeClr val="dk1"/>
                          </a:solidFill>
                          <a:latin typeface="Helvetica Neue"/>
                          <a:ea typeface="Helvetica Neue"/>
                          <a:cs typeface="Helvetica Neue"/>
                          <a:sym typeface="Helvetica Neue"/>
                        </a:rPr>
                        <a:t>shall be available on a full, free, open, and unrestricted basis</a:t>
                      </a:r>
                      <a:r>
                        <a:rPr lang="en" sz="1200" u="none" strike="noStrike" cap="none">
                          <a:solidFill>
                            <a:schemeClr val="dk1"/>
                          </a:solidFill>
                          <a:latin typeface="Helvetica Neue"/>
                          <a:ea typeface="Helvetica Neue"/>
                          <a:cs typeface="Helvetica Neue"/>
                          <a:sym typeface="Helvetica Neue"/>
                        </a:rPr>
                        <a:t> </a:t>
                      </a:r>
                      <a:r>
                        <a:rPr lang="en" sz="1200" b="1" u="none" strike="noStrike" cap="none">
                          <a:solidFill>
                            <a:schemeClr val="dk1"/>
                          </a:solidFill>
                          <a:latin typeface="Helvetica Neue"/>
                          <a:ea typeface="Helvetica Neue"/>
                          <a:cs typeface="Helvetica Neue"/>
                          <a:sym typeface="Helvetica Neue"/>
                        </a:rPr>
                        <a:t>starting in Phase B </a:t>
                      </a:r>
                      <a:r>
                        <a:rPr lang="en" sz="1200" u="none" strike="noStrike" cap="none">
                          <a:solidFill>
                            <a:schemeClr val="dk1"/>
                          </a:solidFill>
                          <a:latin typeface="Helvetica Neue"/>
                          <a:ea typeface="Helvetica Neue"/>
                          <a:cs typeface="Helvetica Neue"/>
                          <a:sym typeface="Helvetica Neue"/>
                        </a:rPr>
                        <a:t>with no period of exclusive access.</a:t>
                      </a:r>
                      <a:endParaRPr sz="1200" u="none" strike="noStrike" cap="none">
                        <a:solidFill>
                          <a:schemeClr val="dk1"/>
                        </a:solidFill>
                        <a:latin typeface="Helvetica Neue"/>
                        <a:ea typeface="Helvetica Neue"/>
                        <a:cs typeface="Helvetica Neue"/>
                        <a:sym typeface="Helvetica Neue"/>
                      </a:endParaRPr>
                    </a:p>
                    <a:p>
                      <a:pPr marL="342900" marR="0" lvl="0" indent="-241300" algn="l" rtl="0">
                        <a:lnSpc>
                          <a:spcPct val="115000"/>
                        </a:lnSpc>
                        <a:spcBef>
                          <a:spcPts val="0"/>
                        </a:spcBef>
                        <a:spcAft>
                          <a:spcPts val="0"/>
                        </a:spcAft>
                        <a:buClr>
                          <a:schemeClr val="dk1"/>
                        </a:buClr>
                        <a:buSzPts val="1200"/>
                        <a:buFont typeface="Helvetica Neue"/>
                        <a:buAutoNum type="alphaUcPeriod"/>
                      </a:pPr>
                      <a:r>
                        <a:rPr lang="en" sz="1200" b="1" u="none" strike="noStrike" cap="none">
                          <a:solidFill>
                            <a:schemeClr val="dk1"/>
                          </a:solidFill>
                          <a:latin typeface="Helvetica Neue"/>
                          <a:ea typeface="Helvetica Neue"/>
                          <a:cs typeface="Helvetica Neue"/>
                          <a:sym typeface="Helvetica Neue"/>
                        </a:rPr>
                        <a:t>Science workshops and meetings</a:t>
                      </a:r>
                      <a:r>
                        <a:rPr lang="en" sz="1200" u="none" strike="noStrike" cap="none">
                          <a:solidFill>
                            <a:schemeClr val="dk1"/>
                          </a:solidFill>
                          <a:latin typeface="Helvetica Neue"/>
                          <a:ea typeface="Helvetica Neue"/>
                          <a:cs typeface="Helvetica Neue"/>
                          <a:sym typeface="Helvetica Neue"/>
                        </a:rPr>
                        <a:t> shall be </a:t>
                      </a:r>
                      <a:r>
                        <a:rPr lang="en" sz="1200" b="1" u="none" strike="noStrike" cap="none">
                          <a:solidFill>
                            <a:schemeClr val="dk1"/>
                          </a:solidFill>
                          <a:latin typeface="Helvetica Neue"/>
                          <a:ea typeface="Helvetica Neue"/>
                          <a:cs typeface="Helvetica Neue"/>
                          <a:sym typeface="Helvetica Neue"/>
                        </a:rPr>
                        <a:t>open</a:t>
                      </a:r>
                      <a:r>
                        <a:rPr lang="en" sz="1200" u="none" strike="noStrike" cap="none">
                          <a:solidFill>
                            <a:schemeClr val="dk1"/>
                          </a:solidFill>
                          <a:latin typeface="Helvetica Neue"/>
                          <a:ea typeface="Helvetica Neue"/>
                          <a:cs typeface="Helvetica Neue"/>
                          <a:sym typeface="Helvetica Neue"/>
                        </a:rPr>
                        <a:t> to broad participation and documented in public repositories.</a:t>
                      </a:r>
                      <a:endParaRPr sz="1200" b="1" u="none" strike="noStrike" cap="none">
                        <a:solidFill>
                          <a:schemeClr val="dk1"/>
                        </a:solidFill>
                        <a:latin typeface="Helvetica Neue"/>
                        <a:ea typeface="Helvetica Neue"/>
                        <a:cs typeface="Helvetica Neue"/>
                        <a:sym typeface="Helvetica Neue"/>
                      </a:endParaRPr>
                    </a:p>
                  </a:txBody>
                  <a:tcPr marL="137150" marR="137150" marT="137150" marB="137150">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927625">
                <a:tc>
                  <a:txBody>
                    <a:bodyPr/>
                    <a:lstStyle/>
                    <a:p>
                      <a:pPr marL="0" marR="0" lvl="0" indent="0" algn="ctr" rtl="0">
                        <a:lnSpc>
                          <a:spcPct val="115000"/>
                        </a:lnSpc>
                        <a:spcBef>
                          <a:spcPts val="0"/>
                        </a:spcBef>
                        <a:spcAft>
                          <a:spcPts val="0"/>
                        </a:spcAft>
                        <a:buClr>
                          <a:srgbClr val="000000"/>
                        </a:buClr>
                        <a:buSzPts val="2300"/>
                        <a:buFont typeface="Arial"/>
                        <a:buNone/>
                      </a:pPr>
                      <a:r>
                        <a:rPr lang="en" sz="2300" b="1" u="none" strike="noStrike" cap="none">
                          <a:solidFill>
                            <a:schemeClr val="lt1"/>
                          </a:solidFill>
                          <a:latin typeface="Helvetica Neue"/>
                          <a:ea typeface="Helvetica Neue"/>
                          <a:cs typeface="Helvetica Neue"/>
                          <a:sym typeface="Helvetica Neue"/>
                        </a:rPr>
                        <a:t>1</a:t>
                      </a:r>
                      <a:endParaRPr sz="2300" b="1" u="none" strike="noStrike" cap="none">
                        <a:solidFill>
                          <a:schemeClr val="lt1"/>
                        </a:solidFill>
                        <a:latin typeface="Helvetica Neue"/>
                        <a:ea typeface="Helvetica Neue"/>
                        <a:cs typeface="Helvetica Neue"/>
                        <a:sym typeface="Helvetica Neue"/>
                      </a:endParaRPr>
                    </a:p>
                  </a:txBody>
                  <a:tcPr marL="137150" marR="137150" marT="137150" marB="137150"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rgbClr val="0D9DAA"/>
                    </a:solidFill>
                  </a:tcPr>
                </a:tc>
                <a:tc>
                  <a:txBody>
                    <a:bodyPr/>
                    <a:lstStyle/>
                    <a:p>
                      <a:pPr marL="0" marR="0" lvl="0" indent="0" algn="l" rtl="0">
                        <a:lnSpc>
                          <a:spcPct val="115000"/>
                        </a:lnSpc>
                        <a:spcBef>
                          <a:spcPts val="0"/>
                        </a:spcBef>
                        <a:spcAft>
                          <a:spcPts val="0"/>
                        </a:spcAft>
                        <a:buClr>
                          <a:srgbClr val="000000"/>
                        </a:buClr>
                        <a:buSzPts val="1200"/>
                        <a:buFont typeface="Arial"/>
                        <a:buNone/>
                      </a:pPr>
                      <a:r>
                        <a:rPr lang="en" sz="1100" b="1" u="none" strike="noStrike" cap="none">
                          <a:solidFill>
                            <a:schemeClr val="dk1"/>
                          </a:solidFill>
                          <a:latin typeface="Helvetica Neue"/>
                          <a:ea typeface="Helvetica Neue"/>
                          <a:cs typeface="Helvetica Neue"/>
                          <a:sym typeface="Helvetica Neue"/>
                        </a:rPr>
                        <a:t>Software shall be developed openly</a:t>
                      </a:r>
                      <a:r>
                        <a:rPr lang="en" sz="1100" u="none" strike="noStrike" cap="none">
                          <a:solidFill>
                            <a:schemeClr val="dk1"/>
                          </a:solidFill>
                          <a:latin typeface="Helvetica Neue"/>
                          <a:ea typeface="Helvetica Neue"/>
                          <a:cs typeface="Helvetica Neue"/>
                          <a:sym typeface="Helvetica Neue"/>
                        </a:rPr>
                        <a:t> in a publicly accessible, version-controlled platform using a </a:t>
                      </a:r>
                      <a:r>
                        <a:rPr lang="en" sz="1100" b="1" u="none" strike="noStrike" cap="none">
                          <a:solidFill>
                            <a:schemeClr val="dk1"/>
                          </a:solidFill>
                          <a:latin typeface="Helvetica Neue"/>
                          <a:ea typeface="Helvetica Neue"/>
                          <a:cs typeface="Helvetica Neue"/>
                          <a:sym typeface="Helvetica Neue"/>
                        </a:rPr>
                        <a:t>permissive software license allowing for community use and contributions.</a:t>
                      </a:r>
                      <a:endParaRPr sz="1100" b="1" u="none" strike="noStrike" cap="none">
                        <a:latin typeface="Helvetica Neue"/>
                        <a:ea typeface="Helvetica Neue"/>
                        <a:cs typeface="Helvetica Neue"/>
                        <a:sym typeface="Helvetica Neue"/>
                      </a:endParaRPr>
                    </a:p>
                  </a:txBody>
                  <a:tcPr marL="137150" marR="137150" marT="137150" marB="137150">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rgbClr val="F3F3F3"/>
                    </a:solidFill>
                  </a:tcPr>
                </a:tc>
                <a:tc>
                  <a:txBody>
                    <a:bodyPr/>
                    <a:lstStyle/>
                    <a:p>
                      <a:pPr marL="0" marR="0" lvl="0" indent="0" algn="ctr" rtl="0">
                        <a:lnSpc>
                          <a:spcPct val="115000"/>
                        </a:lnSpc>
                        <a:spcBef>
                          <a:spcPts val="0"/>
                        </a:spcBef>
                        <a:spcAft>
                          <a:spcPts val="0"/>
                        </a:spcAft>
                        <a:buClr>
                          <a:srgbClr val="000000"/>
                        </a:buClr>
                        <a:buSzPts val="2300"/>
                        <a:buFont typeface="Arial"/>
                        <a:buNone/>
                      </a:pPr>
                      <a:r>
                        <a:rPr lang="en" sz="2300" b="1" u="none" strike="noStrike" cap="none">
                          <a:solidFill>
                            <a:schemeClr val="lt1"/>
                          </a:solidFill>
                          <a:latin typeface="Helvetica Neue"/>
                          <a:ea typeface="Helvetica Neue"/>
                          <a:cs typeface="Helvetica Neue"/>
                          <a:sym typeface="Helvetica Neue"/>
                        </a:rPr>
                        <a:t>4</a:t>
                      </a:r>
                      <a:endParaRPr sz="2300" b="1" u="none" strike="noStrike" cap="none">
                        <a:solidFill>
                          <a:schemeClr val="lt1"/>
                        </a:solidFill>
                        <a:latin typeface="Helvetica Neue"/>
                        <a:ea typeface="Helvetica Neue"/>
                        <a:cs typeface="Helvetica Neue"/>
                        <a:sym typeface="Helvetica Neue"/>
                      </a:endParaRPr>
                    </a:p>
                  </a:txBody>
                  <a:tcPr marL="137150" marR="137150" marT="137150" marB="137150"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rgbClr val="0D9DAA"/>
                    </a:solidFill>
                  </a:tcPr>
                </a:tc>
                <a:tc>
                  <a:txBody>
                    <a:bodyPr/>
                    <a:lstStyle/>
                    <a:p>
                      <a:pPr marL="0" marR="0" lvl="0" indent="0" algn="l" rtl="0">
                        <a:lnSpc>
                          <a:spcPct val="115000"/>
                        </a:lnSpc>
                        <a:spcBef>
                          <a:spcPts val="0"/>
                        </a:spcBef>
                        <a:spcAft>
                          <a:spcPts val="0"/>
                        </a:spcAft>
                        <a:buClr>
                          <a:srgbClr val="000000"/>
                        </a:buClr>
                        <a:buSzPts val="1200"/>
                        <a:buFont typeface="Arial"/>
                        <a:buNone/>
                      </a:pPr>
                      <a:r>
                        <a:rPr lang="en" sz="1100" u="none" strike="noStrike" cap="none">
                          <a:solidFill>
                            <a:schemeClr val="dk1"/>
                          </a:solidFill>
                          <a:latin typeface="Helvetica Neue"/>
                          <a:ea typeface="Helvetica Neue"/>
                          <a:cs typeface="Helvetica Neue"/>
                          <a:sym typeface="Helvetica Neue"/>
                        </a:rPr>
                        <a:t>Scientific data, metadata, software, publications and documentation </a:t>
                      </a:r>
                      <a:r>
                        <a:rPr lang="en" sz="1100" b="1" u="none" strike="noStrike" cap="none">
                          <a:solidFill>
                            <a:schemeClr val="dk1"/>
                          </a:solidFill>
                          <a:latin typeface="Helvetica Neue"/>
                          <a:ea typeface="Helvetica Neue"/>
                          <a:cs typeface="Helvetica Neue"/>
                          <a:sym typeface="Helvetica Neue"/>
                        </a:rPr>
                        <a:t>shall be archived and made available by NASA and/or [Partner] starting in Phase B.</a:t>
                      </a:r>
                      <a:endParaRPr sz="1600" u="none" strike="noStrike" cap="none">
                        <a:solidFill>
                          <a:schemeClr val="dk1"/>
                        </a:solidFill>
                        <a:highlight>
                          <a:srgbClr val="F4CCCC"/>
                        </a:highlight>
                        <a:latin typeface="Helvetica Neue"/>
                        <a:ea typeface="Helvetica Neue"/>
                        <a:cs typeface="Helvetica Neue"/>
                        <a:sym typeface="Helvetica Neue"/>
                      </a:endParaRPr>
                    </a:p>
                  </a:txBody>
                  <a:tcPr marL="137150" marR="137150" marT="137150" marB="137150">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rgbClr val="F3F3F3"/>
                    </a:solidFill>
                  </a:tcPr>
                </a:tc>
                <a:extLst>
                  <a:ext uri="{0D108BD9-81ED-4DB2-BD59-A6C34878D82A}">
                    <a16:rowId xmlns:a16="http://schemas.microsoft.com/office/drawing/2014/main" val="10001"/>
                  </a:ext>
                </a:extLst>
              </a:tr>
              <a:tr h="467975">
                <a:tc rowSpan="2">
                  <a:txBody>
                    <a:bodyPr/>
                    <a:lstStyle/>
                    <a:p>
                      <a:pPr marL="0" marR="0" lvl="0" indent="0" algn="ctr" rtl="0">
                        <a:lnSpc>
                          <a:spcPct val="115000"/>
                        </a:lnSpc>
                        <a:spcBef>
                          <a:spcPts val="0"/>
                        </a:spcBef>
                        <a:spcAft>
                          <a:spcPts val="0"/>
                        </a:spcAft>
                        <a:buClr>
                          <a:srgbClr val="000000"/>
                        </a:buClr>
                        <a:buSzPts val="2300"/>
                        <a:buFont typeface="Arial"/>
                        <a:buNone/>
                      </a:pPr>
                      <a:r>
                        <a:rPr lang="en" sz="2300" b="1" u="none" strike="noStrike" cap="none">
                          <a:solidFill>
                            <a:schemeClr val="lt1"/>
                          </a:solidFill>
                          <a:latin typeface="Helvetica Neue"/>
                          <a:ea typeface="Helvetica Neue"/>
                          <a:cs typeface="Helvetica Neue"/>
                          <a:sym typeface="Helvetica Neue"/>
                        </a:rPr>
                        <a:t>2</a:t>
                      </a:r>
                      <a:endParaRPr sz="2300" b="1" u="none" strike="noStrike" cap="none">
                        <a:solidFill>
                          <a:schemeClr val="lt1"/>
                        </a:solidFill>
                        <a:latin typeface="Helvetica Neue"/>
                        <a:ea typeface="Helvetica Neue"/>
                        <a:cs typeface="Helvetica Neue"/>
                        <a:sym typeface="Helvetica Neue"/>
                      </a:endParaRPr>
                    </a:p>
                  </a:txBody>
                  <a:tcPr marL="137150" marR="137150" marT="137150" marB="137150"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rgbClr val="0D9DAA"/>
                    </a:solidFill>
                  </a:tcPr>
                </a:tc>
                <a:tc rowSpan="2">
                  <a:txBody>
                    <a:bodyPr/>
                    <a:lstStyle/>
                    <a:p>
                      <a:pPr marL="0" marR="0" lvl="0" indent="0" algn="l" rtl="0">
                        <a:lnSpc>
                          <a:spcPct val="115000"/>
                        </a:lnSpc>
                        <a:spcBef>
                          <a:spcPts val="0"/>
                        </a:spcBef>
                        <a:spcAft>
                          <a:spcPts val="0"/>
                        </a:spcAft>
                        <a:buClr>
                          <a:srgbClr val="000000"/>
                        </a:buClr>
                        <a:buSzPts val="1200"/>
                        <a:buFont typeface="Arial"/>
                        <a:buNone/>
                      </a:pPr>
                      <a:r>
                        <a:rPr lang="en" sz="1100" b="1" u="none" strike="noStrike" cap="none">
                          <a:solidFill>
                            <a:schemeClr val="dk1"/>
                          </a:solidFill>
                          <a:latin typeface="Helvetica Neue"/>
                          <a:ea typeface="Helvetica Neue"/>
                          <a:cs typeface="Helvetica Neue"/>
                          <a:sym typeface="Helvetica Neue"/>
                        </a:rPr>
                        <a:t>Manuscripts shall be published with open access licenses</a:t>
                      </a:r>
                      <a:r>
                        <a:rPr lang="en" sz="1100" u="none" strike="noStrike" cap="none">
                          <a:solidFill>
                            <a:schemeClr val="dk1"/>
                          </a:solidFill>
                          <a:latin typeface="Helvetica Neue"/>
                          <a:ea typeface="Helvetica Neue"/>
                          <a:cs typeface="Helvetica Neue"/>
                          <a:sym typeface="Helvetica Neue"/>
                        </a:rPr>
                        <a:t>; versions of as-accepted manuscripts shall be made available as open preprints and deposited in a NASA or [Partner]</a:t>
                      </a:r>
                      <a:r>
                        <a:rPr lang="en" sz="1100" b="1" u="none" strike="noStrike" cap="none">
                          <a:solidFill>
                            <a:schemeClr val="dk1"/>
                          </a:solidFill>
                          <a:latin typeface="Helvetica Neue"/>
                          <a:ea typeface="Helvetica Neue"/>
                          <a:cs typeface="Helvetica Neue"/>
                          <a:sym typeface="Helvetica Neue"/>
                        </a:rPr>
                        <a:t> repository upon publication.</a:t>
                      </a:r>
                      <a:r>
                        <a:rPr lang="en" sz="1100" u="none" strike="noStrike" cap="none">
                          <a:solidFill>
                            <a:schemeClr val="dk1"/>
                          </a:solidFill>
                          <a:latin typeface="Helvetica Neue"/>
                          <a:ea typeface="Helvetica Neue"/>
                          <a:cs typeface="Helvetica Neue"/>
                          <a:sym typeface="Helvetica Neue"/>
                        </a:rPr>
                        <a:t> </a:t>
                      </a:r>
                      <a:endParaRPr sz="1100" u="none" strike="noStrike" cap="none"/>
                    </a:p>
                  </a:txBody>
                  <a:tcPr marL="137150" marR="137150" marT="137150" marB="137150">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rgbClr val="F3F3F3"/>
                    </a:solidFill>
                  </a:tcPr>
                </a:tc>
                <a:tc rowSpan="2">
                  <a:txBody>
                    <a:bodyPr/>
                    <a:lstStyle/>
                    <a:p>
                      <a:pPr marL="0" marR="0" lvl="0" indent="0" algn="ctr" rtl="0">
                        <a:lnSpc>
                          <a:spcPct val="115000"/>
                        </a:lnSpc>
                        <a:spcBef>
                          <a:spcPts val="0"/>
                        </a:spcBef>
                        <a:spcAft>
                          <a:spcPts val="0"/>
                        </a:spcAft>
                        <a:buClr>
                          <a:srgbClr val="000000"/>
                        </a:buClr>
                        <a:buSzPts val="2300"/>
                        <a:buFont typeface="Arial"/>
                        <a:buNone/>
                      </a:pPr>
                      <a:r>
                        <a:rPr lang="en" sz="2300" b="1" u="none" strike="noStrike" cap="none">
                          <a:solidFill>
                            <a:schemeClr val="lt1"/>
                          </a:solidFill>
                          <a:latin typeface="Helvetica Neue"/>
                          <a:ea typeface="Helvetica Neue"/>
                          <a:cs typeface="Helvetica Neue"/>
                          <a:sym typeface="Helvetica Neue"/>
                        </a:rPr>
                        <a:t>5</a:t>
                      </a:r>
                      <a:endParaRPr sz="2300" b="1" u="none" strike="noStrike" cap="none">
                        <a:solidFill>
                          <a:schemeClr val="lt1"/>
                        </a:solidFill>
                        <a:latin typeface="Helvetica Neue"/>
                        <a:ea typeface="Helvetica Neue"/>
                        <a:cs typeface="Helvetica Neue"/>
                        <a:sym typeface="Helvetica Neue"/>
                      </a:endParaRPr>
                    </a:p>
                  </a:txBody>
                  <a:tcPr marL="137150" marR="137150" marT="137150" marB="137150"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rgbClr val="0D9DAA"/>
                    </a:solidFill>
                  </a:tcPr>
                </a:tc>
                <a:tc rowSpan="2">
                  <a:txBody>
                    <a:bodyPr/>
                    <a:lstStyle/>
                    <a:p>
                      <a:pPr marL="0" marR="0" lvl="0" indent="0" algn="l" rtl="0">
                        <a:lnSpc>
                          <a:spcPct val="115000"/>
                        </a:lnSpc>
                        <a:spcBef>
                          <a:spcPts val="0"/>
                        </a:spcBef>
                        <a:spcAft>
                          <a:spcPts val="0"/>
                        </a:spcAft>
                        <a:buClr>
                          <a:srgbClr val="000000"/>
                        </a:buClr>
                        <a:buSzPts val="1200"/>
                        <a:buFont typeface="Arial"/>
                        <a:buNone/>
                      </a:pPr>
                      <a:r>
                        <a:rPr lang="en" sz="1100" b="1" u="none" strike="noStrike" cap="none">
                          <a:solidFill>
                            <a:schemeClr val="dk1"/>
                          </a:solidFill>
                          <a:latin typeface="Helvetica Neue"/>
                          <a:ea typeface="Helvetica Neue"/>
                          <a:cs typeface="Helvetica Neue"/>
                          <a:sym typeface="Helvetica Neue"/>
                        </a:rPr>
                        <a:t>NASA and [Partner]</a:t>
                      </a:r>
                      <a:r>
                        <a:rPr lang="en" sz="1100" u="none" strike="noStrike" cap="none">
                          <a:solidFill>
                            <a:schemeClr val="dk1"/>
                          </a:solidFill>
                          <a:latin typeface="Helvetica Neue"/>
                          <a:ea typeface="Helvetica Neue"/>
                          <a:cs typeface="Helvetica Neue"/>
                          <a:sym typeface="Helvetica Neue"/>
                        </a:rPr>
                        <a:t> software, documentation and data </a:t>
                      </a:r>
                      <a:r>
                        <a:rPr lang="en" sz="1100" b="1" u="none" strike="noStrike" cap="none">
                          <a:solidFill>
                            <a:schemeClr val="dk1"/>
                          </a:solidFill>
                          <a:latin typeface="Helvetica Neue"/>
                          <a:ea typeface="Helvetica Neue"/>
                          <a:cs typeface="Helvetica Neue"/>
                          <a:sym typeface="Helvetica Neue"/>
                        </a:rPr>
                        <a:t>shall be properly marked, cited, and/or attributed</a:t>
                      </a:r>
                      <a:r>
                        <a:rPr lang="en" sz="1100" u="none" strike="noStrike" cap="none">
                          <a:solidFill>
                            <a:schemeClr val="dk1"/>
                          </a:solidFill>
                          <a:latin typeface="Helvetica Neue"/>
                          <a:ea typeface="Helvetica Neue"/>
                          <a:cs typeface="Helvetica Neue"/>
                          <a:sym typeface="Helvetica Neue"/>
                        </a:rPr>
                        <a:t>. Metrics to measure and acknowledge open-source science contributions will be developed.</a:t>
                      </a:r>
                      <a:endParaRPr sz="1600" u="none" strike="noStrike" cap="none">
                        <a:solidFill>
                          <a:schemeClr val="dk1"/>
                        </a:solidFill>
                        <a:highlight>
                          <a:srgbClr val="F4CCCC"/>
                        </a:highlight>
                        <a:latin typeface="Helvetica Neue"/>
                        <a:ea typeface="Helvetica Neue"/>
                        <a:cs typeface="Helvetica Neue"/>
                        <a:sym typeface="Helvetica Neue"/>
                      </a:endParaRPr>
                    </a:p>
                  </a:txBody>
                  <a:tcPr marL="137150" marR="137150" marT="137150" marB="137150">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rgbClr val="F3F3F3"/>
                    </a:solidFill>
                  </a:tcPr>
                </a:tc>
                <a:extLst>
                  <a:ext uri="{0D108BD9-81ED-4DB2-BD59-A6C34878D82A}">
                    <a16:rowId xmlns:a16="http://schemas.microsoft.com/office/drawing/2014/main" val="10002"/>
                  </a:ext>
                </a:extLst>
              </a:tr>
              <a:tr h="49217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3"/>
                  </a:ext>
                </a:extLst>
              </a:tr>
              <a:tr h="986050">
                <a:tc>
                  <a:txBody>
                    <a:bodyPr/>
                    <a:lstStyle/>
                    <a:p>
                      <a:pPr marL="0" marR="0" lvl="0" indent="0" algn="ctr" rtl="0">
                        <a:lnSpc>
                          <a:spcPct val="115000"/>
                        </a:lnSpc>
                        <a:spcBef>
                          <a:spcPts val="0"/>
                        </a:spcBef>
                        <a:spcAft>
                          <a:spcPts val="0"/>
                        </a:spcAft>
                        <a:buClr>
                          <a:srgbClr val="000000"/>
                        </a:buClr>
                        <a:buSzPts val="2300"/>
                        <a:buFont typeface="Arial"/>
                        <a:buNone/>
                      </a:pPr>
                      <a:r>
                        <a:rPr lang="en" sz="2300" b="1" u="none" strike="noStrike" cap="none">
                          <a:solidFill>
                            <a:schemeClr val="lt1"/>
                          </a:solidFill>
                          <a:latin typeface="Helvetica Neue"/>
                          <a:ea typeface="Helvetica Neue"/>
                          <a:cs typeface="Helvetica Neue"/>
                          <a:sym typeface="Helvetica Neue"/>
                        </a:rPr>
                        <a:t>3</a:t>
                      </a:r>
                      <a:endParaRPr sz="2300" b="1" u="none" strike="noStrike" cap="none">
                        <a:solidFill>
                          <a:schemeClr val="lt1"/>
                        </a:solidFill>
                        <a:latin typeface="Helvetica Neue"/>
                        <a:ea typeface="Helvetica Neue"/>
                        <a:cs typeface="Helvetica Neue"/>
                        <a:sym typeface="Helvetica Neue"/>
                      </a:endParaRPr>
                    </a:p>
                  </a:txBody>
                  <a:tcPr marL="137150" marR="137150" marT="137150" marB="137150"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rgbClr val="0D9DAA"/>
                    </a:solidFill>
                  </a:tcPr>
                </a:tc>
                <a:tc>
                  <a:txBody>
                    <a:bodyPr/>
                    <a:lstStyle/>
                    <a:p>
                      <a:pPr marL="0" marR="0" lvl="0" indent="0" algn="l" rtl="0">
                        <a:lnSpc>
                          <a:spcPct val="115000"/>
                        </a:lnSpc>
                        <a:spcBef>
                          <a:spcPts val="0"/>
                        </a:spcBef>
                        <a:spcAft>
                          <a:spcPts val="0"/>
                        </a:spcAft>
                        <a:buClr>
                          <a:srgbClr val="000000"/>
                        </a:buClr>
                        <a:buSzPts val="1200"/>
                        <a:buFont typeface="Arial"/>
                        <a:buNone/>
                      </a:pPr>
                      <a:r>
                        <a:rPr lang="en" sz="1100" u="none" strike="noStrike" cap="none">
                          <a:solidFill>
                            <a:schemeClr val="dk1"/>
                          </a:solidFill>
                          <a:latin typeface="Helvetica Neue"/>
                          <a:ea typeface="Helvetica Neue"/>
                          <a:cs typeface="Helvetica Neue"/>
                          <a:sym typeface="Helvetica Neue"/>
                        </a:rPr>
                        <a:t>All mission </a:t>
                      </a:r>
                      <a:r>
                        <a:rPr lang="en" sz="1100" b="1" u="none" strike="noStrike" cap="none">
                          <a:solidFill>
                            <a:schemeClr val="dk1"/>
                          </a:solidFill>
                          <a:latin typeface="Helvetica Neue"/>
                          <a:ea typeface="Helvetica Neue"/>
                          <a:cs typeface="Helvetica Neue"/>
                          <a:sym typeface="Helvetica Neue"/>
                        </a:rPr>
                        <a:t>data, calibration information, and simulated products supporting development and validation of algorithms shall be made available without any conditions to use.</a:t>
                      </a:r>
                      <a:endParaRPr sz="1600" u="none" strike="noStrike" cap="none">
                        <a:solidFill>
                          <a:schemeClr val="dk1"/>
                        </a:solidFill>
                        <a:highlight>
                          <a:srgbClr val="F4CCCC"/>
                        </a:highlight>
                        <a:latin typeface="Helvetica Neue"/>
                        <a:ea typeface="Helvetica Neue"/>
                        <a:cs typeface="Helvetica Neue"/>
                        <a:sym typeface="Helvetica Neue"/>
                      </a:endParaRPr>
                    </a:p>
                  </a:txBody>
                  <a:tcPr marL="137150" marR="137150" marT="137150" marB="137150">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rgbClr val="F3F3F3"/>
                    </a:solidFill>
                  </a:tcPr>
                </a:tc>
                <a:tc>
                  <a:txBody>
                    <a:bodyPr/>
                    <a:lstStyle/>
                    <a:p>
                      <a:pPr marL="0" marR="0" lvl="0" indent="0" algn="ctr" rtl="0">
                        <a:lnSpc>
                          <a:spcPct val="115000"/>
                        </a:lnSpc>
                        <a:spcBef>
                          <a:spcPts val="0"/>
                        </a:spcBef>
                        <a:spcAft>
                          <a:spcPts val="0"/>
                        </a:spcAft>
                        <a:buClr>
                          <a:srgbClr val="000000"/>
                        </a:buClr>
                        <a:buSzPts val="2300"/>
                        <a:buFont typeface="Arial"/>
                        <a:buNone/>
                      </a:pPr>
                      <a:r>
                        <a:rPr lang="en" sz="2300" b="1" u="none" strike="noStrike" cap="none">
                          <a:solidFill>
                            <a:schemeClr val="lt1"/>
                          </a:solidFill>
                          <a:latin typeface="Helvetica Neue"/>
                          <a:ea typeface="Helvetica Neue"/>
                          <a:cs typeface="Helvetica Neue"/>
                          <a:sym typeface="Helvetica Neue"/>
                        </a:rPr>
                        <a:t>6</a:t>
                      </a:r>
                      <a:endParaRPr sz="2300" b="1" u="none" strike="noStrike" cap="none">
                        <a:solidFill>
                          <a:schemeClr val="lt1"/>
                        </a:solidFill>
                        <a:latin typeface="Helvetica Neue"/>
                        <a:ea typeface="Helvetica Neue"/>
                        <a:cs typeface="Helvetica Neue"/>
                        <a:sym typeface="Helvetica Neue"/>
                      </a:endParaRPr>
                    </a:p>
                  </a:txBody>
                  <a:tcPr marL="137150" marR="137150" marT="137150" marB="137150"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rgbClr val="0D9DAA"/>
                    </a:solidFill>
                  </a:tcPr>
                </a:tc>
                <a:tc>
                  <a:txBody>
                    <a:bodyPr/>
                    <a:lstStyle/>
                    <a:p>
                      <a:pPr marL="0" marR="0" lvl="0" indent="0" algn="l" rtl="0">
                        <a:lnSpc>
                          <a:spcPct val="115000"/>
                        </a:lnSpc>
                        <a:spcBef>
                          <a:spcPts val="0"/>
                        </a:spcBef>
                        <a:spcAft>
                          <a:spcPts val="0"/>
                        </a:spcAft>
                        <a:buClr>
                          <a:srgbClr val="000000"/>
                        </a:buClr>
                        <a:buSzPts val="1200"/>
                        <a:buFont typeface="Arial"/>
                        <a:buNone/>
                      </a:pPr>
                      <a:r>
                        <a:rPr lang="en" sz="1100" b="1" u="none" strike="noStrike" cap="none">
                          <a:solidFill>
                            <a:schemeClr val="dk1"/>
                          </a:solidFill>
                          <a:latin typeface="Helvetica Neue"/>
                          <a:ea typeface="Helvetica Neue"/>
                          <a:cs typeface="Helvetica Neue"/>
                          <a:sym typeface="Helvetica Neue"/>
                        </a:rPr>
                        <a:t>NASA and [Partner] will mutually develop an Open-Source Science Plan </a:t>
                      </a:r>
                      <a:r>
                        <a:rPr lang="en" sz="1100" u="none" strike="noStrike" cap="none">
                          <a:solidFill>
                            <a:schemeClr val="dk1"/>
                          </a:solidFill>
                          <a:latin typeface="Helvetica Neue"/>
                          <a:ea typeface="Helvetica Neue"/>
                          <a:cs typeface="Helvetica Neue"/>
                          <a:sym typeface="Helvetica Neue"/>
                        </a:rPr>
                        <a:t>that specifies details of collaboration. </a:t>
                      </a:r>
                      <a:endParaRPr sz="1600" u="none" strike="noStrike" cap="none">
                        <a:solidFill>
                          <a:schemeClr val="dk1"/>
                        </a:solidFill>
                        <a:highlight>
                          <a:srgbClr val="F4CCCC"/>
                        </a:highlight>
                        <a:latin typeface="Helvetica Neue"/>
                        <a:ea typeface="Helvetica Neue"/>
                        <a:cs typeface="Helvetica Neue"/>
                        <a:sym typeface="Helvetica Neue"/>
                      </a:endParaRPr>
                    </a:p>
                  </a:txBody>
                  <a:tcPr marL="137150" marR="137150" marT="137150" marB="137150">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rgbClr val="F3F3F3"/>
                    </a:solidFill>
                  </a:tcPr>
                </a:tc>
                <a:extLst>
                  <a:ext uri="{0D108BD9-81ED-4DB2-BD59-A6C34878D82A}">
                    <a16:rowId xmlns:a16="http://schemas.microsoft.com/office/drawing/2014/main" val="10004"/>
                  </a:ext>
                </a:extLst>
              </a:tr>
            </a:tbl>
          </a:graphicData>
        </a:graphic>
      </p:graphicFrame>
      <p:sp>
        <p:nvSpPr>
          <p:cNvPr id="315" name="Google Shape;315;p37"/>
          <p:cNvSpPr txBox="1">
            <a:spLocks noGrp="1"/>
          </p:cNvSpPr>
          <p:nvPr>
            <p:ph type="title"/>
          </p:nvPr>
        </p:nvSpPr>
        <p:spPr>
          <a:xfrm>
            <a:off x="457200" y="176825"/>
            <a:ext cx="8229600" cy="762000"/>
          </a:xfrm>
          <a:prstGeom prst="rect">
            <a:avLst/>
          </a:prstGeom>
          <a:ln>
            <a:noFill/>
          </a:ln>
        </p:spPr>
        <p:txBody>
          <a:bodyPr spcFirstLastPara="1" wrap="square" lIns="68575" tIns="34275" rIns="68575" bIns="34275" anchor="ctr" anchorCtr="0">
            <a:spAutoFit/>
          </a:bodyPr>
          <a:lstStyle/>
          <a:p>
            <a:pPr marL="0" lvl="0" indent="0" algn="l" rtl="0">
              <a:spcBef>
                <a:spcPts val="0"/>
              </a:spcBef>
              <a:spcAft>
                <a:spcPts val="0"/>
              </a:spcAft>
              <a:buNone/>
            </a:pPr>
            <a:r>
              <a:rPr lang="en" sz="2500" dirty="0">
                <a:solidFill>
                  <a:schemeClr val="dk1"/>
                </a:solidFill>
              </a:rPr>
              <a:t>Open-Source Science Policy for Earth System Observatory- What To Infuse Into ESD Policies</a:t>
            </a:r>
            <a:endParaRPr sz="2500" dirty="0">
              <a:solidFill>
                <a:schemeClr val="dk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29"/>
          <p:cNvSpPr txBox="1">
            <a:spLocks noGrp="1"/>
          </p:cNvSpPr>
          <p:nvPr>
            <p:ph type="sldNum" idx="12"/>
          </p:nvPr>
        </p:nvSpPr>
        <p:spPr>
          <a:xfrm>
            <a:off x="7016489" y="4816754"/>
            <a:ext cx="2057400" cy="273900"/>
          </a:xfrm>
          <a:prstGeom prst="rect">
            <a:avLst/>
          </a:prstGeom>
          <a:noFill/>
          <a:ln>
            <a:noFill/>
          </a:ln>
        </p:spPr>
        <p:txBody>
          <a:bodyPr spcFirstLastPara="1" wrap="square" lIns="68575" tIns="34275" rIns="68575" bIns="34275" anchor="ctr" anchorCtr="0">
            <a:noAutofit/>
          </a:bodyPr>
          <a:lstStyle/>
          <a:p>
            <a:pPr marL="0" lvl="0" indent="0" algn="r" rtl="0">
              <a:spcBef>
                <a:spcPts val="0"/>
              </a:spcBef>
              <a:spcAft>
                <a:spcPts val="0"/>
              </a:spcAft>
              <a:buNone/>
            </a:pPr>
            <a:fld id="{00000000-1234-1234-1234-123412341234}" type="slidenum">
              <a:rPr lang="en">
                <a:solidFill>
                  <a:srgbClr val="535A6B"/>
                </a:solidFill>
                <a:latin typeface="Arial"/>
                <a:ea typeface="Arial"/>
                <a:cs typeface="Arial"/>
                <a:sym typeface="Arial"/>
              </a:rPr>
              <a:t>2</a:t>
            </a:fld>
            <a:endParaRPr dirty="0">
              <a:solidFill>
                <a:srgbClr val="535A6B"/>
              </a:solidFill>
              <a:latin typeface="Arial"/>
              <a:ea typeface="Arial"/>
              <a:cs typeface="Arial"/>
              <a:sym typeface="Arial"/>
            </a:endParaRPr>
          </a:p>
        </p:txBody>
      </p:sp>
      <p:sp>
        <p:nvSpPr>
          <p:cNvPr id="230" name="Google Shape;230;p29"/>
          <p:cNvSpPr txBox="1">
            <a:spLocks noGrp="1"/>
          </p:cNvSpPr>
          <p:nvPr>
            <p:ph type="title"/>
          </p:nvPr>
        </p:nvSpPr>
        <p:spPr>
          <a:xfrm>
            <a:off x="1770067" y="361124"/>
            <a:ext cx="6768900" cy="484718"/>
          </a:xfrm>
          <a:prstGeom prst="rect">
            <a:avLst/>
          </a:prstGeom>
        </p:spPr>
        <p:txBody>
          <a:bodyPr spcFirstLastPara="1" wrap="square" lIns="68575" tIns="34275" rIns="68575" bIns="34275" anchor="ctr" anchorCtr="0">
            <a:spAutoFit/>
          </a:bodyPr>
          <a:lstStyle/>
          <a:p>
            <a:pPr marL="0" lvl="0" indent="0" algn="l" rtl="0">
              <a:spcBef>
                <a:spcPts val="0"/>
              </a:spcBef>
              <a:spcAft>
                <a:spcPts val="0"/>
              </a:spcAft>
              <a:buNone/>
            </a:pPr>
            <a:r>
              <a:rPr lang="en-US" b="1" dirty="0">
                <a:solidFill>
                  <a:srgbClr val="073763"/>
                </a:solidFill>
                <a:latin typeface="Open Sans"/>
                <a:ea typeface="Open Sans"/>
                <a:cs typeface="Open Sans"/>
                <a:sym typeface="Open Sans"/>
              </a:rPr>
              <a:t>Discussion Highlights</a:t>
            </a:r>
            <a:endParaRPr b="1" dirty="0">
              <a:solidFill>
                <a:srgbClr val="073763"/>
              </a:solidFill>
              <a:latin typeface="Open Sans"/>
              <a:ea typeface="Open Sans"/>
              <a:cs typeface="Open Sans"/>
              <a:sym typeface="Open Sans"/>
            </a:endParaRPr>
          </a:p>
        </p:txBody>
      </p:sp>
      <p:sp>
        <p:nvSpPr>
          <p:cNvPr id="231" name="Google Shape;231;p29"/>
          <p:cNvSpPr txBox="1">
            <a:spLocks noGrp="1"/>
          </p:cNvSpPr>
          <p:nvPr>
            <p:ph type="body" idx="1"/>
          </p:nvPr>
        </p:nvSpPr>
        <p:spPr>
          <a:xfrm>
            <a:off x="953000" y="991127"/>
            <a:ext cx="7930200" cy="3562483"/>
          </a:xfrm>
          <a:prstGeom prst="rect">
            <a:avLst/>
          </a:prstGeom>
        </p:spPr>
        <p:txBody>
          <a:bodyPr spcFirstLastPara="1" wrap="square" lIns="68575" tIns="34275" rIns="68575" bIns="34275" anchor="t" anchorCtr="0">
            <a:spAutoFit/>
          </a:bodyPr>
          <a:lstStyle/>
          <a:p>
            <a:pPr marL="457200" lvl="0" indent="-374650" algn="l" rtl="0">
              <a:lnSpc>
                <a:spcPct val="115000"/>
              </a:lnSpc>
              <a:spcBef>
                <a:spcPts val="800"/>
              </a:spcBef>
              <a:spcAft>
                <a:spcPts val="0"/>
              </a:spcAft>
              <a:buClr>
                <a:srgbClr val="073763"/>
              </a:buClr>
              <a:buSzPts val="2300"/>
              <a:buFont typeface="Open Sans"/>
              <a:buChar char="-"/>
            </a:pPr>
            <a:r>
              <a:rPr lang="en" sz="2000" dirty="0">
                <a:solidFill>
                  <a:srgbClr val="073763"/>
                </a:solidFill>
                <a:latin typeface="Open Sans"/>
                <a:ea typeface="Open Sans"/>
                <a:cs typeface="Open Sans"/>
                <a:sym typeface="Open Sans"/>
              </a:rPr>
              <a:t>Engagement in NASA’s Open Source Science Initiative </a:t>
            </a:r>
            <a:r>
              <a:rPr lang="en" sz="2000" b="1" dirty="0">
                <a:solidFill>
                  <a:srgbClr val="073763"/>
                </a:solidFill>
                <a:latin typeface="Open Sans"/>
                <a:ea typeface="Open Sans"/>
                <a:cs typeface="Open Sans"/>
                <a:sym typeface="Open Sans"/>
              </a:rPr>
              <a:t>(OSSI)</a:t>
            </a:r>
          </a:p>
          <a:p>
            <a:pPr indent="-374650">
              <a:lnSpc>
                <a:spcPct val="115000"/>
              </a:lnSpc>
              <a:buClr>
                <a:srgbClr val="073763"/>
              </a:buClr>
              <a:buSzPts val="2300"/>
              <a:buFont typeface="Open Sans"/>
              <a:buChar char="-"/>
            </a:pPr>
            <a:r>
              <a:rPr lang="en" sz="2000" dirty="0">
                <a:solidFill>
                  <a:srgbClr val="073763"/>
                </a:solidFill>
                <a:latin typeface="Open Sans"/>
                <a:ea typeface="Open Sans"/>
                <a:cs typeface="Open Sans"/>
                <a:sym typeface="Open Sans"/>
              </a:rPr>
              <a:t>Infusion of OSS Science Data Policy Updates</a:t>
            </a:r>
            <a:r>
              <a:rPr lang="en" sz="2000" b="1" dirty="0">
                <a:solidFill>
                  <a:srgbClr val="073763"/>
                </a:solidFill>
                <a:latin typeface="Open Sans"/>
                <a:ea typeface="Open Sans"/>
                <a:cs typeface="Open Sans"/>
                <a:sym typeface="Open Sans"/>
              </a:rPr>
              <a:t> SPD-41a</a:t>
            </a:r>
            <a:endParaRPr lang="en" sz="2000" dirty="0">
              <a:solidFill>
                <a:srgbClr val="073763"/>
              </a:solidFill>
              <a:latin typeface="Open Sans"/>
              <a:ea typeface="Open Sans"/>
              <a:cs typeface="Open Sans"/>
              <a:sym typeface="Open Sans"/>
            </a:endParaRPr>
          </a:p>
          <a:p>
            <a:pPr marL="457200" lvl="0" indent="-374650" algn="l" rtl="0">
              <a:lnSpc>
                <a:spcPct val="115000"/>
              </a:lnSpc>
              <a:spcBef>
                <a:spcPts val="800"/>
              </a:spcBef>
              <a:spcAft>
                <a:spcPts val="0"/>
              </a:spcAft>
              <a:buClr>
                <a:srgbClr val="073763"/>
              </a:buClr>
              <a:buSzPts val="2300"/>
              <a:buFont typeface="Open Sans"/>
              <a:buChar char="-"/>
            </a:pPr>
            <a:r>
              <a:rPr lang="en-US" sz="2000" b="1" dirty="0">
                <a:solidFill>
                  <a:srgbClr val="073763"/>
                </a:solidFill>
                <a:latin typeface="Open Sans"/>
                <a:ea typeface="Open Sans"/>
                <a:cs typeface="Open Sans"/>
                <a:sym typeface="Open Sans"/>
              </a:rPr>
              <a:t>Preparing for the ESO Mission era</a:t>
            </a:r>
            <a:endParaRPr sz="2000" b="1" dirty="0">
              <a:solidFill>
                <a:srgbClr val="073763"/>
              </a:solidFill>
              <a:latin typeface="Open Sans"/>
              <a:ea typeface="Open Sans"/>
              <a:cs typeface="Open Sans"/>
              <a:sym typeface="Open Sans"/>
            </a:endParaRPr>
          </a:p>
          <a:p>
            <a:pPr marL="457200" lvl="0" indent="-374650" algn="l" rtl="0">
              <a:lnSpc>
                <a:spcPct val="115000"/>
              </a:lnSpc>
              <a:spcBef>
                <a:spcPts val="0"/>
              </a:spcBef>
              <a:spcAft>
                <a:spcPts val="0"/>
              </a:spcAft>
              <a:buClr>
                <a:srgbClr val="073763"/>
              </a:buClr>
              <a:buSzPts val="2300"/>
              <a:buFont typeface="Open Sans"/>
              <a:buChar char="-"/>
            </a:pPr>
            <a:r>
              <a:rPr lang="en" sz="2000" b="1" dirty="0">
                <a:solidFill>
                  <a:srgbClr val="073763"/>
                </a:solidFill>
                <a:latin typeface="Open Sans"/>
                <a:ea typeface="Open Sans"/>
                <a:cs typeface="Open Sans"/>
                <a:sym typeface="Open Sans"/>
              </a:rPr>
              <a:t>ESO Mission Data Processing Study </a:t>
            </a:r>
            <a:r>
              <a:rPr lang="en" sz="2000" dirty="0">
                <a:solidFill>
                  <a:srgbClr val="073763"/>
                </a:solidFill>
                <a:latin typeface="Open Sans"/>
                <a:ea typeface="Open Sans"/>
                <a:cs typeface="Open Sans"/>
                <a:sym typeface="Open Sans"/>
              </a:rPr>
              <a:t>-preparing for the next generation of NASA missions- the Earth Systems Observatory (</a:t>
            </a:r>
            <a:r>
              <a:rPr lang="en" sz="2000" b="1" dirty="0">
                <a:solidFill>
                  <a:srgbClr val="073763"/>
                </a:solidFill>
                <a:latin typeface="Open Sans"/>
                <a:ea typeface="Open Sans"/>
                <a:cs typeface="Open Sans"/>
                <a:sym typeface="Open Sans"/>
              </a:rPr>
              <a:t>ESO</a:t>
            </a:r>
            <a:r>
              <a:rPr lang="en" sz="2000" dirty="0">
                <a:solidFill>
                  <a:srgbClr val="073763"/>
                </a:solidFill>
                <a:latin typeface="Open Sans"/>
                <a:ea typeface="Open Sans"/>
                <a:cs typeface="Open Sans"/>
                <a:sym typeface="Open Sans"/>
              </a:rPr>
              <a:t>)</a:t>
            </a:r>
          </a:p>
          <a:p>
            <a:pPr marL="457200" lvl="0" indent="-374650" algn="l" rtl="0">
              <a:lnSpc>
                <a:spcPct val="115000"/>
              </a:lnSpc>
              <a:spcBef>
                <a:spcPts val="0"/>
              </a:spcBef>
              <a:spcAft>
                <a:spcPts val="0"/>
              </a:spcAft>
              <a:buClr>
                <a:srgbClr val="073763"/>
              </a:buClr>
              <a:buSzPts val="2300"/>
              <a:buFont typeface="Open Sans"/>
              <a:buChar char="-"/>
            </a:pPr>
            <a:r>
              <a:rPr lang="en" sz="2000" b="1" dirty="0">
                <a:solidFill>
                  <a:srgbClr val="073763"/>
                </a:solidFill>
                <a:latin typeface="Open Sans"/>
                <a:ea typeface="Open Sans"/>
                <a:cs typeface="Open Sans"/>
                <a:sym typeface="Open Sans"/>
              </a:rPr>
              <a:t>Cloud Migration </a:t>
            </a:r>
            <a:r>
              <a:rPr lang="en" sz="2000" dirty="0">
                <a:solidFill>
                  <a:srgbClr val="073763"/>
                </a:solidFill>
                <a:latin typeface="Open Sans"/>
                <a:ea typeface="Open Sans"/>
                <a:cs typeface="Open Sans"/>
                <a:sym typeface="Open Sans"/>
              </a:rPr>
              <a:t>of Priority Earth Science Datasets</a:t>
            </a:r>
            <a:endParaRPr sz="2000" dirty="0">
              <a:solidFill>
                <a:srgbClr val="073763"/>
              </a:solidFill>
              <a:latin typeface="Open Sans"/>
              <a:ea typeface="Open Sans"/>
              <a:cs typeface="Open Sans"/>
              <a:sym typeface="Open Sans"/>
            </a:endParaRPr>
          </a:p>
          <a:p>
            <a:pPr marL="457200" lvl="0" indent="-374650" algn="l" rtl="0">
              <a:lnSpc>
                <a:spcPct val="115000"/>
              </a:lnSpc>
              <a:spcBef>
                <a:spcPts val="0"/>
              </a:spcBef>
              <a:spcAft>
                <a:spcPts val="0"/>
              </a:spcAft>
              <a:buClr>
                <a:srgbClr val="073763"/>
              </a:buClr>
              <a:buSzPts val="2300"/>
              <a:buFont typeface="Open Sans"/>
              <a:buChar char="-"/>
            </a:pPr>
            <a:r>
              <a:rPr lang="en" sz="2000" dirty="0">
                <a:solidFill>
                  <a:srgbClr val="073763"/>
                </a:solidFill>
                <a:latin typeface="Open Sans"/>
                <a:ea typeface="Open Sans"/>
                <a:cs typeface="Open Sans"/>
                <a:sym typeface="Open Sans"/>
              </a:rPr>
              <a:t>Preparing for the end of the </a:t>
            </a:r>
            <a:r>
              <a:rPr lang="en" sz="2000" b="1" dirty="0">
                <a:solidFill>
                  <a:srgbClr val="073763"/>
                </a:solidFill>
                <a:latin typeface="Open Sans"/>
                <a:ea typeface="Open Sans"/>
                <a:cs typeface="Open Sans"/>
                <a:sym typeface="Open Sans"/>
              </a:rPr>
              <a:t>Terra / Aqua / Aura</a:t>
            </a:r>
            <a:r>
              <a:rPr lang="en" sz="2000" dirty="0">
                <a:solidFill>
                  <a:srgbClr val="073763"/>
                </a:solidFill>
                <a:latin typeface="Open Sans"/>
                <a:ea typeface="Open Sans"/>
                <a:cs typeface="Open Sans"/>
                <a:sym typeface="Open Sans"/>
              </a:rPr>
              <a:t> Missions</a:t>
            </a:r>
          </a:p>
          <a:p>
            <a:pPr indent="-374650">
              <a:lnSpc>
                <a:spcPct val="115000"/>
              </a:lnSpc>
              <a:spcBef>
                <a:spcPts val="0"/>
              </a:spcBef>
              <a:buClr>
                <a:srgbClr val="073763"/>
              </a:buClr>
              <a:buSzPts val="2300"/>
              <a:buFont typeface="Open Sans"/>
              <a:buChar char="-"/>
            </a:pPr>
            <a:r>
              <a:rPr lang="en-US" sz="2000" dirty="0">
                <a:solidFill>
                  <a:srgbClr val="073763"/>
                </a:solidFill>
                <a:latin typeface="Open Sans"/>
                <a:ea typeface="Open Sans"/>
                <a:cs typeface="Open Sans"/>
                <a:sym typeface="Open Sans"/>
              </a:rPr>
              <a:t>NASA’s commitment to Equity and Environmental Justice (</a:t>
            </a:r>
            <a:r>
              <a:rPr lang="en-US" sz="2000" b="1" dirty="0">
                <a:solidFill>
                  <a:srgbClr val="073763"/>
                </a:solidFill>
                <a:latin typeface="Open Sans"/>
                <a:ea typeface="Open Sans"/>
                <a:cs typeface="Open Sans"/>
                <a:sym typeface="Open Sans"/>
              </a:rPr>
              <a:t>EEJ</a:t>
            </a:r>
            <a:r>
              <a:rPr lang="en-US" sz="2000" dirty="0">
                <a:solidFill>
                  <a:srgbClr val="073763"/>
                </a:solidFill>
                <a:latin typeface="Open Sans"/>
                <a:ea typeface="Open Sans"/>
                <a:cs typeface="Open Sans"/>
                <a:sym typeface="Open Sans"/>
              </a:rPr>
              <a:t>)</a:t>
            </a:r>
            <a:endParaRPr sz="2000" dirty="0">
              <a:solidFill>
                <a:srgbClr val="073763"/>
              </a:solidFill>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41"/>
          <p:cNvSpPr txBox="1"/>
          <p:nvPr/>
        </p:nvSpPr>
        <p:spPr>
          <a:xfrm>
            <a:off x="215037" y="440474"/>
            <a:ext cx="7795200" cy="401700"/>
          </a:xfrm>
          <a:prstGeom prst="rect">
            <a:avLst/>
          </a:prstGeom>
          <a:noFill/>
          <a:ln>
            <a:noFill/>
          </a:ln>
        </p:spPr>
        <p:txBody>
          <a:bodyPr spcFirstLastPara="1" wrap="square" lIns="68550" tIns="34275" rIns="68550" bIns="34275" anchor="ctr" anchorCtr="0">
            <a:spAutoFit/>
          </a:bodyPr>
          <a:lstStyle/>
          <a:p>
            <a:pPr marL="0" marR="0" lvl="0" indent="0" algn="l" rtl="0">
              <a:lnSpc>
                <a:spcPct val="90000"/>
              </a:lnSpc>
              <a:spcBef>
                <a:spcPts val="0"/>
              </a:spcBef>
              <a:spcAft>
                <a:spcPts val="0"/>
              </a:spcAft>
              <a:buClr>
                <a:srgbClr val="000000"/>
              </a:buClr>
              <a:buSzPts val="2400"/>
              <a:buFont typeface="Arial"/>
              <a:buNone/>
            </a:pPr>
            <a:r>
              <a:rPr lang="en" sz="2400" b="1" i="0" u="none" strike="noStrike" cap="none">
                <a:solidFill>
                  <a:srgbClr val="000000"/>
                </a:solidFill>
                <a:latin typeface="Open Sans"/>
                <a:ea typeface="Open Sans"/>
                <a:cs typeface="Open Sans"/>
                <a:sym typeface="Open Sans"/>
              </a:rPr>
              <a:t>Current EEJ Activities</a:t>
            </a:r>
            <a:endParaRPr sz="2400" b="1" i="0" u="none" strike="noStrike" cap="none">
              <a:solidFill>
                <a:srgbClr val="000000"/>
              </a:solidFill>
              <a:latin typeface="Open Sans"/>
              <a:ea typeface="Open Sans"/>
              <a:cs typeface="Open Sans"/>
              <a:sym typeface="Open Sans"/>
            </a:endParaRPr>
          </a:p>
        </p:txBody>
      </p:sp>
      <p:cxnSp>
        <p:nvCxnSpPr>
          <p:cNvPr id="343" name="Google Shape;343;p41"/>
          <p:cNvCxnSpPr/>
          <p:nvPr/>
        </p:nvCxnSpPr>
        <p:spPr>
          <a:xfrm>
            <a:off x="304350" y="842100"/>
            <a:ext cx="8273700" cy="6300"/>
          </a:xfrm>
          <a:prstGeom prst="straightConnector1">
            <a:avLst/>
          </a:prstGeom>
          <a:noFill/>
          <a:ln w="38100" cap="flat" cmpd="sng">
            <a:solidFill>
              <a:srgbClr val="1C4587"/>
            </a:solidFill>
            <a:prstDash val="solid"/>
            <a:round/>
            <a:headEnd type="none" w="sm" len="sm"/>
            <a:tailEnd type="none" w="sm" len="sm"/>
          </a:ln>
        </p:spPr>
      </p:cxnSp>
      <p:sp>
        <p:nvSpPr>
          <p:cNvPr id="344" name="Google Shape;344;p41"/>
          <p:cNvSpPr txBox="1"/>
          <p:nvPr/>
        </p:nvSpPr>
        <p:spPr>
          <a:xfrm>
            <a:off x="5229225" y="845064"/>
            <a:ext cx="3490500" cy="774900"/>
          </a:xfrm>
          <a:prstGeom prst="rect">
            <a:avLst/>
          </a:prstGeom>
          <a:noFill/>
          <a:ln>
            <a:noFill/>
          </a:ln>
        </p:spPr>
        <p:txBody>
          <a:bodyPr spcFirstLastPara="1" wrap="square" lIns="68575" tIns="34275" rIns="68575" bIns="34275" anchor="ctr" anchorCtr="0">
            <a:noAutofit/>
          </a:bodyPr>
          <a:lstStyle/>
          <a:p>
            <a:pPr marL="0" marR="0" lvl="0" indent="0" algn="ctr" rtl="0">
              <a:lnSpc>
                <a:spcPct val="90000"/>
              </a:lnSpc>
              <a:spcBef>
                <a:spcPts val="0"/>
              </a:spcBef>
              <a:spcAft>
                <a:spcPts val="0"/>
              </a:spcAft>
              <a:buClr>
                <a:srgbClr val="6A7278"/>
              </a:buClr>
              <a:buSzPts val="1800"/>
              <a:buFont typeface="Arial"/>
              <a:buNone/>
            </a:pPr>
            <a:r>
              <a:rPr lang="en" sz="1800" b="1" i="0" u="none" strike="noStrike" cap="none">
                <a:solidFill>
                  <a:srgbClr val="000000"/>
                </a:solidFill>
                <a:latin typeface="Open Sans"/>
                <a:ea typeface="Open Sans"/>
                <a:cs typeface="Open Sans"/>
                <a:sym typeface="Open Sans"/>
              </a:rPr>
              <a:t>SCAN TO LEARN MORE:</a:t>
            </a:r>
            <a:endParaRPr sz="1200" b="0" i="0" u="none" strike="noStrike" cap="none">
              <a:solidFill>
                <a:srgbClr val="000000"/>
              </a:solidFill>
              <a:latin typeface="Open Sans"/>
              <a:ea typeface="Open Sans"/>
              <a:cs typeface="Open Sans"/>
              <a:sym typeface="Open Sans"/>
            </a:endParaRPr>
          </a:p>
        </p:txBody>
      </p:sp>
      <p:sp>
        <p:nvSpPr>
          <p:cNvPr id="345" name="Google Shape;345;p41"/>
          <p:cNvSpPr txBox="1"/>
          <p:nvPr/>
        </p:nvSpPr>
        <p:spPr>
          <a:xfrm>
            <a:off x="137944" y="1143070"/>
            <a:ext cx="5450932" cy="3766800"/>
          </a:xfrm>
          <a:prstGeom prst="rect">
            <a:avLst/>
          </a:prstGeom>
          <a:noFill/>
          <a:ln>
            <a:noFill/>
          </a:ln>
        </p:spPr>
        <p:txBody>
          <a:bodyPr spcFirstLastPara="1" wrap="square" lIns="68575" tIns="34275" rIns="68575" bIns="34275" anchor="t" anchorCtr="0">
            <a:noAutofit/>
          </a:bodyPr>
          <a:lstStyle/>
          <a:p>
            <a:pPr marL="127000" marR="0" lvl="1" indent="0" algn="l" rtl="0">
              <a:lnSpc>
                <a:spcPct val="90000"/>
              </a:lnSpc>
              <a:spcBef>
                <a:spcPts val="400"/>
              </a:spcBef>
              <a:spcAft>
                <a:spcPts val="0"/>
              </a:spcAft>
              <a:buClr>
                <a:srgbClr val="000000"/>
              </a:buClr>
              <a:buSzPts val="1400"/>
              <a:buFont typeface="Arial"/>
              <a:buNone/>
            </a:pPr>
            <a:r>
              <a:rPr lang="en" sz="1600" b="1" i="0" u="none" strike="noStrike" cap="none" dirty="0">
                <a:solidFill>
                  <a:schemeClr val="dk1"/>
                </a:solidFill>
                <a:latin typeface="Open Sans"/>
                <a:ea typeface="Open Sans"/>
                <a:cs typeface="Open Sans"/>
                <a:sym typeface="Open Sans"/>
              </a:rPr>
              <a:t>ESD Equity and Environmental Justice </a:t>
            </a:r>
            <a:r>
              <a:rPr lang="en" sz="1600" b="0" i="0" u="none" strike="noStrike" cap="none" dirty="0">
                <a:solidFill>
                  <a:schemeClr val="dk1"/>
                </a:solidFill>
                <a:latin typeface="Open Sans"/>
                <a:ea typeface="Open Sans"/>
                <a:cs typeface="Open Sans"/>
                <a:sym typeface="Open Sans"/>
                <a:hlinkClick r:id="rId3"/>
              </a:rPr>
              <a:t>webpage</a:t>
            </a:r>
            <a:endParaRPr sz="900" dirty="0"/>
          </a:p>
          <a:p>
            <a:pPr marL="355600" marR="0" lvl="1" indent="-228600" algn="l" rtl="0">
              <a:lnSpc>
                <a:spcPct val="90000"/>
              </a:lnSpc>
              <a:spcBef>
                <a:spcPts val="400"/>
              </a:spcBef>
              <a:spcAft>
                <a:spcPts val="0"/>
              </a:spcAft>
              <a:buClr>
                <a:srgbClr val="000000"/>
              </a:buClr>
              <a:buSzPts val="1400"/>
              <a:buFont typeface="Arial"/>
              <a:buNone/>
            </a:pPr>
            <a:endParaRPr sz="1200" b="0" i="0" u="none" strike="noStrike" cap="none" dirty="0">
              <a:solidFill>
                <a:schemeClr val="dk1"/>
              </a:solidFill>
              <a:latin typeface="Open Sans"/>
              <a:ea typeface="Open Sans"/>
              <a:cs typeface="Open Sans"/>
              <a:sym typeface="Open Sans"/>
            </a:endParaRPr>
          </a:p>
          <a:p>
            <a:pPr marL="127000" marR="0" lvl="1" indent="0" algn="l" rtl="0">
              <a:lnSpc>
                <a:spcPct val="90000"/>
              </a:lnSpc>
              <a:spcBef>
                <a:spcPts val="400"/>
              </a:spcBef>
              <a:spcAft>
                <a:spcPts val="0"/>
              </a:spcAft>
              <a:buClr>
                <a:srgbClr val="000000"/>
              </a:buClr>
              <a:buSzPts val="1400"/>
              <a:buFont typeface="Arial"/>
              <a:buNone/>
            </a:pPr>
            <a:r>
              <a:rPr lang="en" sz="1600" b="1" i="0" u="none" strike="noStrike" cap="none" dirty="0">
                <a:solidFill>
                  <a:schemeClr val="dk1"/>
                </a:solidFill>
                <a:latin typeface="Open Sans"/>
                <a:ea typeface="Open Sans"/>
                <a:cs typeface="Open Sans"/>
                <a:sym typeface="Open Sans"/>
              </a:rPr>
              <a:t>EJ Data Backgrounder </a:t>
            </a:r>
            <a:r>
              <a:rPr lang="en" sz="1600" b="0" i="0" u="none" strike="noStrike" cap="none" dirty="0">
                <a:solidFill>
                  <a:schemeClr val="dk1"/>
                </a:solidFill>
                <a:latin typeface="Open Sans"/>
                <a:ea typeface="Open Sans"/>
                <a:cs typeface="Open Sans"/>
                <a:sym typeface="Open Sans"/>
              </a:rPr>
              <a:t>- Learn how NASA data are being used to support environmental and climate justice efforts</a:t>
            </a:r>
            <a:endParaRPr sz="900" dirty="0"/>
          </a:p>
          <a:p>
            <a:pPr marL="355600" marR="0" lvl="1" indent="-228600" algn="l" rtl="0">
              <a:lnSpc>
                <a:spcPct val="90000"/>
              </a:lnSpc>
              <a:spcBef>
                <a:spcPts val="400"/>
              </a:spcBef>
              <a:spcAft>
                <a:spcPts val="0"/>
              </a:spcAft>
              <a:buClr>
                <a:srgbClr val="000000"/>
              </a:buClr>
              <a:buSzPts val="1400"/>
              <a:buFont typeface="Arial"/>
              <a:buNone/>
            </a:pPr>
            <a:endParaRPr sz="1200" b="0" i="0" u="none" strike="noStrike" cap="none" dirty="0">
              <a:solidFill>
                <a:schemeClr val="dk1"/>
              </a:solidFill>
              <a:latin typeface="Open Sans"/>
              <a:ea typeface="Open Sans"/>
              <a:cs typeface="Open Sans"/>
              <a:sym typeface="Open Sans"/>
            </a:endParaRPr>
          </a:p>
          <a:p>
            <a:pPr marL="127000" marR="0" lvl="1" indent="0" algn="l" rtl="0">
              <a:lnSpc>
                <a:spcPct val="90000"/>
              </a:lnSpc>
              <a:spcBef>
                <a:spcPts val="400"/>
              </a:spcBef>
              <a:spcAft>
                <a:spcPts val="0"/>
              </a:spcAft>
              <a:buClr>
                <a:srgbClr val="000000"/>
              </a:buClr>
              <a:buSzPts val="1400"/>
              <a:buFont typeface="Arial"/>
              <a:buNone/>
            </a:pPr>
            <a:r>
              <a:rPr lang="en" sz="1600" b="1" i="0" u="none" strike="noStrike" cap="none" dirty="0">
                <a:solidFill>
                  <a:schemeClr val="dk1"/>
                </a:solidFill>
                <a:latin typeface="Open Sans"/>
                <a:ea typeface="Open Sans"/>
                <a:cs typeface="Open Sans"/>
                <a:sym typeface="Open Sans"/>
              </a:rPr>
              <a:t>Earth Science Data Systems discovery for Environmental Justice </a:t>
            </a:r>
            <a:r>
              <a:rPr lang="en" sz="1600" b="0" i="0" u="none" strike="noStrike" cap="none" dirty="0">
                <a:solidFill>
                  <a:schemeClr val="dk1"/>
                </a:solidFill>
                <a:latin typeface="Open Sans"/>
                <a:ea typeface="Open Sans"/>
                <a:cs typeface="Open Sans"/>
                <a:sym typeface="Open Sans"/>
              </a:rPr>
              <a:t>– Student Intern Project</a:t>
            </a:r>
          </a:p>
          <a:p>
            <a:pPr marL="127000" marR="0" lvl="1" indent="0" algn="l" rtl="0">
              <a:lnSpc>
                <a:spcPct val="90000"/>
              </a:lnSpc>
              <a:spcBef>
                <a:spcPts val="400"/>
              </a:spcBef>
              <a:spcAft>
                <a:spcPts val="0"/>
              </a:spcAft>
              <a:buClr>
                <a:srgbClr val="000000"/>
              </a:buClr>
              <a:buSzPts val="1400"/>
              <a:buFont typeface="Arial"/>
              <a:buNone/>
            </a:pPr>
            <a:endParaRPr lang="en" sz="1600" dirty="0">
              <a:solidFill>
                <a:schemeClr val="dk1"/>
              </a:solidFill>
              <a:latin typeface="Open Sans"/>
              <a:ea typeface="Open Sans"/>
              <a:cs typeface="Open Sans"/>
              <a:sym typeface="Open Sans"/>
            </a:endParaRPr>
          </a:p>
          <a:p>
            <a:pPr marL="127000" marR="0" lvl="1" indent="0" algn="l" rtl="0">
              <a:lnSpc>
                <a:spcPct val="90000"/>
              </a:lnSpc>
              <a:spcBef>
                <a:spcPts val="400"/>
              </a:spcBef>
              <a:spcAft>
                <a:spcPts val="0"/>
              </a:spcAft>
              <a:buClr>
                <a:srgbClr val="000000"/>
              </a:buClr>
              <a:buSzPts val="1400"/>
              <a:buFont typeface="Arial"/>
              <a:buNone/>
            </a:pPr>
            <a:r>
              <a:rPr lang="en-US" sz="1600" b="0" i="0" dirty="0">
                <a:solidFill>
                  <a:srgbClr val="6A7987"/>
                </a:solidFill>
                <a:effectLst/>
                <a:latin typeface="Open Sans" panose="020B0606030504020204" pitchFamily="34" charset="0"/>
                <a:ea typeface="Open Sans" panose="020B0606030504020204" pitchFamily="34" charset="0"/>
                <a:cs typeface="Open Sans" panose="020B0606030504020204" pitchFamily="34" charset="0"/>
              </a:rPr>
              <a:t>On Feb. 14, 2022, ESD released </a:t>
            </a:r>
            <a:r>
              <a:rPr lang="en-US" sz="1600" b="0" i="0" u="none" strike="noStrike" dirty="0">
                <a:solidFill>
                  <a:srgbClr val="4A90E2"/>
                </a:solidFill>
                <a:effectLst/>
                <a:latin typeface="Open Sans" panose="020B0606030504020204" pitchFamily="34" charset="0"/>
                <a:ea typeface="Open Sans" panose="020B0606030504020204" pitchFamily="34" charset="0"/>
                <a:cs typeface="Open Sans" panose="020B0606030504020204" pitchFamily="34" charset="0"/>
                <a:hlinkClick r:id="rId4"/>
              </a:rPr>
              <a:t>Research Opportunities in Space and Earth Science (ROSES)-2022, A.28 Interdisciplinary Research in Earth Science, </a:t>
            </a:r>
            <a:r>
              <a:rPr lang="en-US" sz="1600" b="0" i="0" u="none" strike="noStrike" dirty="0" err="1">
                <a:solidFill>
                  <a:srgbClr val="4A90E2"/>
                </a:solidFill>
                <a:effectLst/>
                <a:latin typeface="Open Sans" panose="020B0606030504020204" pitchFamily="34" charset="0"/>
                <a:ea typeface="Open Sans" panose="020B0606030504020204" pitchFamily="34" charset="0"/>
                <a:cs typeface="Open Sans" panose="020B0606030504020204" pitchFamily="34" charset="0"/>
                <a:hlinkClick r:id="rId4"/>
              </a:rPr>
              <a:t>Subelement</a:t>
            </a:r>
            <a:r>
              <a:rPr lang="en-US" sz="1600" b="0" i="0" u="none" strike="noStrike" dirty="0">
                <a:solidFill>
                  <a:srgbClr val="4A90E2"/>
                </a:solidFill>
                <a:effectLst/>
                <a:latin typeface="Open Sans" panose="020B0606030504020204" pitchFamily="34" charset="0"/>
                <a:ea typeface="Open Sans" panose="020B0606030504020204" pitchFamily="34" charset="0"/>
                <a:cs typeface="Open Sans" panose="020B0606030504020204" pitchFamily="34" charset="0"/>
                <a:hlinkClick r:id="rId4"/>
              </a:rPr>
              <a:t> 4: Environmental and Climate Justice using Earth Observations</a:t>
            </a:r>
            <a:endParaRPr sz="1600" b="1" i="0" u="none" strike="noStrike" cap="none"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endParaRPr>
          </a:p>
        </p:txBody>
      </p:sp>
      <p:sp>
        <p:nvSpPr>
          <p:cNvPr id="346" name="Google Shape;346;p41"/>
          <p:cNvSpPr txBox="1"/>
          <p:nvPr/>
        </p:nvSpPr>
        <p:spPr>
          <a:xfrm>
            <a:off x="6820856" y="3767325"/>
            <a:ext cx="2378100" cy="410100"/>
          </a:xfrm>
          <a:prstGeom prst="rect">
            <a:avLst/>
          </a:prstGeom>
          <a:noFill/>
          <a:ln>
            <a:noFill/>
          </a:ln>
        </p:spPr>
        <p:txBody>
          <a:bodyPr spcFirstLastPara="1" wrap="square" lIns="68575" tIns="34275" rIns="68575" bIns="34275" anchor="ctr" anchorCtr="0">
            <a:noAutofit/>
          </a:bodyPr>
          <a:lstStyle/>
          <a:p>
            <a:pPr marL="0" marR="0" lvl="0" indent="0" algn="l" rtl="0">
              <a:lnSpc>
                <a:spcPct val="90000"/>
              </a:lnSpc>
              <a:spcBef>
                <a:spcPts val="0"/>
              </a:spcBef>
              <a:spcAft>
                <a:spcPts val="0"/>
              </a:spcAft>
              <a:buClr>
                <a:srgbClr val="1F3864"/>
              </a:buClr>
              <a:buSzPts val="1400"/>
              <a:buFont typeface="Arial"/>
              <a:buNone/>
            </a:pPr>
            <a:r>
              <a:rPr lang="en" sz="2400" b="1" i="0" u="none" strike="noStrike" cap="none">
                <a:solidFill>
                  <a:schemeClr val="dk1"/>
                </a:solidFill>
                <a:latin typeface="Open Sans"/>
                <a:ea typeface="Open Sans"/>
                <a:cs typeface="Open Sans"/>
                <a:sym typeface="Open Sans"/>
              </a:rPr>
              <a:t>EJ Data </a:t>
            </a:r>
            <a:endParaRPr sz="2400" b="1"/>
          </a:p>
          <a:p>
            <a:pPr marL="0" marR="0" lvl="0" indent="0" algn="l" rtl="0">
              <a:lnSpc>
                <a:spcPct val="90000"/>
              </a:lnSpc>
              <a:spcBef>
                <a:spcPts val="0"/>
              </a:spcBef>
              <a:spcAft>
                <a:spcPts val="0"/>
              </a:spcAft>
              <a:buClr>
                <a:srgbClr val="1F3864"/>
              </a:buClr>
              <a:buSzPts val="1400"/>
              <a:buFont typeface="Arial"/>
              <a:buNone/>
            </a:pPr>
            <a:r>
              <a:rPr lang="en" sz="2400" b="1" i="0" u="none" strike="noStrike" cap="none">
                <a:solidFill>
                  <a:schemeClr val="dk1"/>
                </a:solidFill>
                <a:latin typeface="Open Sans"/>
                <a:ea typeface="Open Sans"/>
                <a:cs typeface="Open Sans"/>
                <a:sym typeface="Open Sans"/>
              </a:rPr>
              <a:t>Backgrounder</a:t>
            </a:r>
            <a:endParaRPr sz="2400" b="1" i="0" u="none" strike="noStrike" cap="none">
              <a:solidFill>
                <a:schemeClr val="dk1"/>
              </a:solidFill>
              <a:latin typeface="Open Sans"/>
              <a:ea typeface="Open Sans"/>
              <a:cs typeface="Open Sans"/>
              <a:sym typeface="Open Sans"/>
            </a:endParaRPr>
          </a:p>
        </p:txBody>
      </p:sp>
      <p:pic>
        <p:nvPicPr>
          <p:cNvPr id="347" name="Google Shape;347;p41"/>
          <p:cNvPicPr preferRelativeResize="0"/>
          <p:nvPr/>
        </p:nvPicPr>
        <p:blipFill rotWithShape="1">
          <a:blip r:embed="rId5">
            <a:alphaModFix/>
          </a:blip>
          <a:srcRect/>
          <a:stretch/>
        </p:blipFill>
        <p:spPr>
          <a:xfrm>
            <a:off x="5495927" y="1626916"/>
            <a:ext cx="1324924" cy="1259224"/>
          </a:xfrm>
          <a:prstGeom prst="rect">
            <a:avLst/>
          </a:prstGeom>
          <a:noFill/>
          <a:ln>
            <a:noFill/>
          </a:ln>
        </p:spPr>
      </p:pic>
      <p:sp>
        <p:nvSpPr>
          <p:cNvPr id="348" name="Google Shape;348;p41"/>
          <p:cNvSpPr txBox="1"/>
          <p:nvPr/>
        </p:nvSpPr>
        <p:spPr>
          <a:xfrm>
            <a:off x="6820849" y="1729579"/>
            <a:ext cx="2070900" cy="1053900"/>
          </a:xfrm>
          <a:prstGeom prst="rect">
            <a:avLst/>
          </a:prstGeom>
          <a:noFill/>
          <a:ln>
            <a:noFill/>
          </a:ln>
        </p:spPr>
        <p:txBody>
          <a:bodyPr spcFirstLastPara="1" wrap="square" lIns="68575" tIns="34275" rIns="68575" bIns="34275" anchor="ctr" anchorCtr="0">
            <a:noAutofit/>
          </a:bodyPr>
          <a:lstStyle/>
          <a:p>
            <a:pPr marL="0" marR="0" lvl="0" indent="0" algn="l" rtl="0">
              <a:lnSpc>
                <a:spcPct val="90000"/>
              </a:lnSpc>
              <a:spcBef>
                <a:spcPts val="0"/>
              </a:spcBef>
              <a:spcAft>
                <a:spcPts val="0"/>
              </a:spcAft>
              <a:buClr>
                <a:srgbClr val="1F3864"/>
              </a:buClr>
              <a:buSzPts val="1400"/>
              <a:buFont typeface="Arial"/>
              <a:buNone/>
            </a:pPr>
            <a:r>
              <a:rPr lang="en" sz="2400" b="1" i="0" u="none" strike="noStrike" cap="none">
                <a:solidFill>
                  <a:schemeClr val="dk1"/>
                </a:solidFill>
                <a:latin typeface="Open Sans"/>
                <a:ea typeface="Open Sans"/>
                <a:cs typeface="Open Sans"/>
                <a:sym typeface="Open Sans"/>
              </a:rPr>
              <a:t>ESD’s Equity </a:t>
            </a:r>
            <a:endParaRPr sz="2400" b="1"/>
          </a:p>
          <a:p>
            <a:pPr marL="0" marR="0" lvl="0" indent="0" algn="l" rtl="0">
              <a:lnSpc>
                <a:spcPct val="90000"/>
              </a:lnSpc>
              <a:spcBef>
                <a:spcPts val="0"/>
              </a:spcBef>
              <a:spcAft>
                <a:spcPts val="0"/>
              </a:spcAft>
              <a:buClr>
                <a:srgbClr val="1F3864"/>
              </a:buClr>
              <a:buSzPts val="1400"/>
              <a:buFont typeface="Arial"/>
              <a:buNone/>
            </a:pPr>
            <a:r>
              <a:rPr lang="en" sz="2400" b="1" i="0" u="none" strike="noStrike" cap="none">
                <a:solidFill>
                  <a:schemeClr val="dk1"/>
                </a:solidFill>
                <a:latin typeface="Open Sans"/>
                <a:ea typeface="Open Sans"/>
                <a:cs typeface="Open Sans"/>
                <a:sym typeface="Open Sans"/>
              </a:rPr>
              <a:t>and EJ Page</a:t>
            </a:r>
            <a:endParaRPr sz="2400" b="1" i="0" u="none" strike="noStrike" cap="none">
              <a:solidFill>
                <a:schemeClr val="dk1"/>
              </a:solidFill>
              <a:latin typeface="Open Sans"/>
              <a:ea typeface="Open Sans"/>
              <a:cs typeface="Open Sans"/>
              <a:sym typeface="Open Sans"/>
            </a:endParaRPr>
          </a:p>
        </p:txBody>
      </p:sp>
      <p:sp>
        <p:nvSpPr>
          <p:cNvPr id="349" name="Google Shape;349;p41"/>
          <p:cNvSpPr/>
          <p:nvPr/>
        </p:nvSpPr>
        <p:spPr>
          <a:xfrm>
            <a:off x="4484115" y="2456334"/>
            <a:ext cx="175800" cy="2307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None/>
            </a:pPr>
            <a:r>
              <a:rPr lang="en" sz="1100" b="0" i="0" u="none" strike="noStrike" cap="none">
                <a:solidFill>
                  <a:srgbClr val="000000"/>
                </a:solidFill>
                <a:latin typeface="Arial"/>
                <a:ea typeface="Arial"/>
                <a:cs typeface="Arial"/>
                <a:sym typeface="Arial"/>
              </a:rPr>
              <a:t> </a:t>
            </a:r>
            <a:endParaRPr sz="1100"/>
          </a:p>
        </p:txBody>
      </p:sp>
      <p:pic>
        <p:nvPicPr>
          <p:cNvPr id="350" name="Google Shape;350;p41"/>
          <p:cNvPicPr preferRelativeResize="0"/>
          <p:nvPr/>
        </p:nvPicPr>
        <p:blipFill>
          <a:blip r:embed="rId6">
            <a:alphaModFix/>
          </a:blip>
          <a:stretch>
            <a:fillRect/>
          </a:stretch>
        </p:blipFill>
        <p:spPr>
          <a:xfrm>
            <a:off x="5495925" y="3193219"/>
            <a:ext cx="1324932" cy="133498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30"/>
          <p:cNvSpPr txBox="1">
            <a:spLocks noGrp="1"/>
          </p:cNvSpPr>
          <p:nvPr>
            <p:ph type="sldNum" idx="12"/>
          </p:nvPr>
        </p:nvSpPr>
        <p:spPr>
          <a:xfrm>
            <a:off x="7016489" y="4816754"/>
            <a:ext cx="2057400" cy="273900"/>
          </a:xfrm>
          <a:prstGeom prst="rect">
            <a:avLst/>
          </a:prstGeom>
          <a:noFill/>
          <a:ln>
            <a:noFill/>
          </a:ln>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3</a:t>
            </a:fld>
            <a:endParaRPr/>
          </a:p>
        </p:txBody>
      </p:sp>
      <p:sp>
        <p:nvSpPr>
          <p:cNvPr id="237" name="Google Shape;237;p30"/>
          <p:cNvSpPr txBox="1"/>
          <p:nvPr/>
        </p:nvSpPr>
        <p:spPr>
          <a:xfrm>
            <a:off x="984750" y="1647800"/>
            <a:ext cx="4146600" cy="2327400"/>
          </a:xfrm>
          <a:prstGeom prst="rect">
            <a:avLst/>
          </a:prstGeom>
          <a:noFill/>
          <a:ln>
            <a:noFill/>
          </a:ln>
        </p:spPr>
        <p:txBody>
          <a:bodyPr spcFirstLastPara="1" wrap="square" lIns="68575" tIns="68575" rIns="68575" bIns="68575" anchor="t" anchorCtr="0">
            <a:spAutoFit/>
          </a:bodyPr>
          <a:lstStyle/>
          <a:p>
            <a:pPr marL="0" lvl="0" indent="0" algn="l" rtl="0">
              <a:lnSpc>
                <a:spcPct val="115000"/>
              </a:lnSpc>
              <a:spcBef>
                <a:spcPts val="0"/>
              </a:spcBef>
              <a:spcAft>
                <a:spcPts val="0"/>
              </a:spcAft>
              <a:buNone/>
            </a:pPr>
            <a:r>
              <a:rPr lang="en" sz="1800" dirty="0">
                <a:solidFill>
                  <a:srgbClr val="073763"/>
                </a:solidFill>
                <a:latin typeface="Open Sans"/>
                <a:ea typeface="Open Sans"/>
                <a:cs typeface="Open Sans"/>
                <a:sym typeface="Open Sans"/>
              </a:rPr>
              <a:t>A </a:t>
            </a:r>
            <a:r>
              <a:rPr lang="en" sz="1800" b="1" dirty="0">
                <a:solidFill>
                  <a:srgbClr val="073763"/>
                </a:solidFill>
                <a:latin typeface="Open Sans"/>
                <a:ea typeface="Open Sans"/>
                <a:cs typeface="Open Sans"/>
                <a:sym typeface="Open Sans"/>
              </a:rPr>
              <a:t>collaborative culture enabled by technology</a:t>
            </a:r>
            <a:r>
              <a:rPr lang="en" sz="1800" dirty="0">
                <a:solidFill>
                  <a:srgbClr val="073763"/>
                </a:solidFill>
                <a:latin typeface="Open Sans"/>
                <a:ea typeface="Open Sans"/>
                <a:cs typeface="Open Sans"/>
                <a:sym typeface="Open Sans"/>
              </a:rPr>
              <a:t> that empowers the </a:t>
            </a:r>
            <a:r>
              <a:rPr lang="en" sz="1800" b="1" dirty="0">
                <a:solidFill>
                  <a:srgbClr val="073763"/>
                </a:solidFill>
                <a:latin typeface="Open Sans"/>
                <a:ea typeface="Open Sans"/>
                <a:cs typeface="Open Sans"/>
                <a:sym typeface="Open Sans"/>
              </a:rPr>
              <a:t>open sharing of data</a:t>
            </a:r>
            <a:r>
              <a:rPr lang="en" sz="1800" dirty="0">
                <a:solidFill>
                  <a:srgbClr val="073763"/>
                </a:solidFill>
                <a:latin typeface="Open Sans"/>
                <a:ea typeface="Open Sans"/>
                <a:cs typeface="Open Sans"/>
                <a:sym typeface="Open Sans"/>
              </a:rPr>
              <a:t>, </a:t>
            </a:r>
            <a:r>
              <a:rPr lang="en" sz="1800" b="1" dirty="0">
                <a:solidFill>
                  <a:srgbClr val="073763"/>
                </a:solidFill>
                <a:latin typeface="Open Sans"/>
                <a:ea typeface="Open Sans"/>
                <a:cs typeface="Open Sans"/>
                <a:sym typeface="Open Sans"/>
              </a:rPr>
              <a:t>information</a:t>
            </a:r>
            <a:r>
              <a:rPr lang="en" sz="1800" dirty="0">
                <a:solidFill>
                  <a:srgbClr val="073763"/>
                </a:solidFill>
                <a:latin typeface="Open Sans"/>
                <a:ea typeface="Open Sans"/>
                <a:cs typeface="Open Sans"/>
                <a:sym typeface="Open Sans"/>
              </a:rPr>
              <a:t>, </a:t>
            </a:r>
            <a:r>
              <a:rPr lang="en" sz="1800" b="1" dirty="0">
                <a:solidFill>
                  <a:srgbClr val="073763"/>
                </a:solidFill>
                <a:latin typeface="Open Sans"/>
                <a:ea typeface="Open Sans"/>
                <a:cs typeface="Open Sans"/>
                <a:sym typeface="Open Sans"/>
              </a:rPr>
              <a:t>and</a:t>
            </a:r>
            <a:r>
              <a:rPr lang="en" sz="1800" dirty="0">
                <a:solidFill>
                  <a:srgbClr val="073763"/>
                </a:solidFill>
                <a:latin typeface="Open Sans"/>
                <a:ea typeface="Open Sans"/>
                <a:cs typeface="Open Sans"/>
                <a:sym typeface="Open Sans"/>
              </a:rPr>
              <a:t> </a:t>
            </a:r>
            <a:r>
              <a:rPr lang="en" sz="1800" b="1" dirty="0">
                <a:solidFill>
                  <a:srgbClr val="073763"/>
                </a:solidFill>
                <a:latin typeface="Open Sans"/>
                <a:ea typeface="Open Sans"/>
                <a:cs typeface="Open Sans"/>
                <a:sym typeface="Open Sans"/>
              </a:rPr>
              <a:t>knowledge</a:t>
            </a:r>
            <a:r>
              <a:rPr lang="en" sz="1800" dirty="0">
                <a:solidFill>
                  <a:srgbClr val="073763"/>
                </a:solidFill>
                <a:latin typeface="Open Sans"/>
                <a:ea typeface="Open Sans"/>
                <a:cs typeface="Open Sans"/>
                <a:sym typeface="Open Sans"/>
              </a:rPr>
              <a:t> within the </a:t>
            </a:r>
            <a:r>
              <a:rPr lang="en" sz="1800" b="1" dirty="0">
                <a:solidFill>
                  <a:srgbClr val="073763"/>
                </a:solidFill>
                <a:latin typeface="Open Sans"/>
                <a:ea typeface="Open Sans"/>
                <a:cs typeface="Open Sans"/>
                <a:sym typeface="Open Sans"/>
              </a:rPr>
              <a:t>scientific community and the wider public </a:t>
            </a:r>
            <a:r>
              <a:rPr lang="en" sz="1800" dirty="0">
                <a:solidFill>
                  <a:srgbClr val="073763"/>
                </a:solidFill>
                <a:latin typeface="Open Sans"/>
                <a:ea typeface="Open Sans"/>
                <a:cs typeface="Open Sans"/>
                <a:sym typeface="Open Sans"/>
              </a:rPr>
              <a:t>to accelerate scientific research and understanding.</a:t>
            </a:r>
            <a:endParaRPr sz="1800" dirty="0">
              <a:solidFill>
                <a:srgbClr val="073763"/>
              </a:solidFill>
              <a:latin typeface="Open Sans"/>
              <a:ea typeface="Open Sans"/>
              <a:cs typeface="Open Sans"/>
              <a:sym typeface="Open Sans"/>
            </a:endParaRPr>
          </a:p>
        </p:txBody>
      </p:sp>
      <p:sp>
        <p:nvSpPr>
          <p:cNvPr id="238" name="Google Shape;238;p30"/>
          <p:cNvSpPr txBox="1">
            <a:spLocks noGrp="1"/>
          </p:cNvSpPr>
          <p:nvPr>
            <p:ph type="title"/>
          </p:nvPr>
        </p:nvSpPr>
        <p:spPr>
          <a:xfrm>
            <a:off x="1365317" y="805708"/>
            <a:ext cx="6768900" cy="484800"/>
          </a:xfrm>
          <a:prstGeom prst="rect">
            <a:avLst/>
          </a:prstGeom>
        </p:spPr>
        <p:txBody>
          <a:bodyPr spcFirstLastPara="1" wrap="square" lIns="68575" tIns="34275" rIns="68575" bIns="34275" anchor="ctr" anchorCtr="0">
            <a:spAutoFit/>
          </a:bodyPr>
          <a:lstStyle/>
          <a:p>
            <a:pPr marL="0" lvl="0" indent="0" algn="l" rtl="0">
              <a:spcBef>
                <a:spcPts val="0"/>
              </a:spcBef>
              <a:spcAft>
                <a:spcPts val="0"/>
              </a:spcAft>
              <a:buNone/>
            </a:pPr>
            <a:r>
              <a:rPr lang="en" b="1">
                <a:solidFill>
                  <a:srgbClr val="073763"/>
                </a:solidFill>
                <a:latin typeface="Open Sans"/>
                <a:ea typeface="Open Sans"/>
                <a:cs typeface="Open Sans"/>
                <a:sym typeface="Open Sans"/>
              </a:rPr>
              <a:t>What is Open Science?</a:t>
            </a:r>
            <a:endParaRPr b="1">
              <a:solidFill>
                <a:srgbClr val="073763"/>
              </a:solidFill>
              <a:latin typeface="Open Sans"/>
              <a:ea typeface="Open Sans"/>
              <a:cs typeface="Open Sans"/>
              <a:sym typeface="Open Sans"/>
            </a:endParaRPr>
          </a:p>
        </p:txBody>
      </p:sp>
      <p:pic>
        <p:nvPicPr>
          <p:cNvPr id="239" name="Google Shape;239;p30"/>
          <p:cNvPicPr preferRelativeResize="0"/>
          <p:nvPr/>
        </p:nvPicPr>
        <p:blipFill>
          <a:blip r:embed="rId3">
            <a:alphaModFix/>
          </a:blip>
          <a:stretch>
            <a:fillRect/>
          </a:stretch>
        </p:blipFill>
        <p:spPr>
          <a:xfrm>
            <a:off x="5207475" y="971225"/>
            <a:ext cx="3854000" cy="3854000"/>
          </a:xfrm>
          <a:prstGeom prst="rect">
            <a:avLst/>
          </a:prstGeom>
          <a:noFill/>
          <a:ln>
            <a:noFill/>
          </a:ln>
        </p:spPr>
      </p:pic>
      <p:sp>
        <p:nvSpPr>
          <p:cNvPr id="240" name="Google Shape;240;p30"/>
          <p:cNvSpPr txBox="1"/>
          <p:nvPr/>
        </p:nvSpPr>
        <p:spPr>
          <a:xfrm>
            <a:off x="1483100" y="4543200"/>
            <a:ext cx="4217100" cy="600300"/>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000000"/>
                </a:solidFill>
                <a:latin typeface="Helvetica Neue"/>
                <a:ea typeface="Helvetica Neue"/>
                <a:cs typeface="Helvetica Neue"/>
                <a:sym typeface="Helvetica Neue"/>
              </a:rPr>
              <a:t>Ramachandran, R., Bugbee, K., &amp; Murphy, K. J. Moving from Open Data to Open Science. Earth and Space Science, Wiley Publication</a:t>
            </a:r>
            <a:endParaRPr sz="1000" b="0" i="0" u="none" strike="noStrike" cap="none">
              <a:solidFill>
                <a:srgbClr val="000000"/>
              </a:solidFill>
              <a:latin typeface="Helvetica Neue"/>
              <a:ea typeface="Helvetica Neue"/>
              <a:cs typeface="Helvetica Neue"/>
              <a:sym typeface="Helvetica Neue"/>
            </a:endParaRPr>
          </a:p>
          <a:p>
            <a:pPr marL="0" marR="0" lvl="0" indent="0" algn="l" rtl="0">
              <a:lnSpc>
                <a:spcPct val="100000"/>
              </a:lnSpc>
              <a:spcBef>
                <a:spcPts val="0"/>
              </a:spcBef>
              <a:spcAft>
                <a:spcPts val="0"/>
              </a:spcAft>
              <a:buClr>
                <a:srgbClr val="000000"/>
              </a:buClr>
              <a:buSzPts val="1000"/>
              <a:buFont typeface="Arial"/>
              <a:buNone/>
            </a:pPr>
            <a:r>
              <a:rPr lang="en" sz="1000" b="0" i="0" u="sng" strike="noStrike" cap="none">
                <a:solidFill>
                  <a:schemeClr val="hlink"/>
                </a:solidFill>
                <a:latin typeface="Helvetica Neue"/>
                <a:ea typeface="Helvetica Neue"/>
                <a:cs typeface="Helvetica Neue"/>
                <a:sym typeface="Helvetica Neue"/>
                <a:hlinkClick r:id="rId4"/>
              </a:rPr>
              <a:t>https://doi.org/10.1029/2020EA001562</a:t>
            </a:r>
            <a:r>
              <a:rPr lang="en" sz="1000" b="0" i="0" u="none" strike="noStrike" cap="none">
                <a:solidFill>
                  <a:srgbClr val="000000"/>
                </a:solidFill>
                <a:latin typeface="Helvetica Neue"/>
                <a:ea typeface="Helvetica Neue"/>
                <a:cs typeface="Helvetica Neue"/>
                <a:sym typeface="Helvetica Neue"/>
              </a:rPr>
              <a:t> </a:t>
            </a:r>
            <a:endParaRPr sz="1100" b="0" i="0" u="none" strike="noStrike" cap="none">
              <a:solidFill>
                <a:srgbClr val="000000"/>
              </a:solidFill>
              <a:latin typeface="Helvetica Neue"/>
              <a:ea typeface="Helvetica Neue"/>
              <a:cs typeface="Helvetica Neue"/>
              <a:sym typeface="Helvetica Neue"/>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0DFBE-C328-4B5D-AD4F-8CAD7655192B}"/>
              </a:ext>
            </a:extLst>
          </p:cNvPr>
          <p:cNvSpPr>
            <a:spLocks noGrp="1"/>
          </p:cNvSpPr>
          <p:nvPr>
            <p:ph type="title"/>
          </p:nvPr>
        </p:nvSpPr>
        <p:spPr>
          <a:xfrm>
            <a:off x="3676454" y="154565"/>
            <a:ext cx="5008500" cy="1315715"/>
          </a:xfrm>
        </p:spPr>
        <p:txBody>
          <a:bodyPr/>
          <a:lstStyle/>
          <a:p>
            <a:r>
              <a:rPr lang="en-US" dirty="0"/>
              <a:t>White House Office Of Science and Technology Policy (OSTP) </a:t>
            </a:r>
          </a:p>
        </p:txBody>
      </p:sp>
      <p:sp>
        <p:nvSpPr>
          <p:cNvPr id="3" name="Text Placeholder 2">
            <a:extLst>
              <a:ext uri="{FF2B5EF4-FFF2-40B4-BE49-F238E27FC236}">
                <a16:creationId xmlns:a16="http://schemas.microsoft.com/office/drawing/2014/main" id="{E9330749-476C-44C8-B1F9-DA909EE0CE7C}"/>
              </a:ext>
            </a:extLst>
          </p:cNvPr>
          <p:cNvSpPr>
            <a:spLocks noGrp="1"/>
          </p:cNvSpPr>
          <p:nvPr>
            <p:ph type="body" idx="1"/>
          </p:nvPr>
        </p:nvSpPr>
        <p:spPr>
          <a:xfrm>
            <a:off x="2989089" y="1836484"/>
            <a:ext cx="5695865" cy="3331651"/>
          </a:xfrm>
        </p:spPr>
        <p:txBody>
          <a:bodyPr/>
          <a:lstStyle/>
          <a:p>
            <a:pPr marL="514350" indent="-285750">
              <a:buFont typeface="Arial" panose="020B0604020202020204" pitchFamily="34" charset="0"/>
              <a:buChar char="•"/>
            </a:pPr>
            <a:r>
              <a:rPr lang="en-US" sz="1600" i="1" dirty="0">
                <a:solidFill>
                  <a:srgbClr val="0A2458"/>
                </a:solidFill>
                <a:latin typeface="MercurySSm-Book-Pro_Web"/>
              </a:rPr>
              <a:t>Federal Agencies must update public access policies to make Publications and Research funded by taxpayers publicly accessible without embargo or cost.</a:t>
            </a:r>
          </a:p>
          <a:p>
            <a:pPr marL="514350" indent="-285750">
              <a:buFont typeface="Arial" panose="020B0604020202020204" pitchFamily="34" charset="0"/>
              <a:buChar char="•"/>
            </a:pPr>
            <a:r>
              <a:rPr lang="en-US" sz="1600" i="1" dirty="0">
                <a:solidFill>
                  <a:srgbClr val="0A2458"/>
                </a:solidFill>
                <a:latin typeface="MercurySSm-Book-Pro_Web"/>
              </a:rPr>
              <a:t>Compliance by Dec. 31, 2025</a:t>
            </a:r>
          </a:p>
          <a:p>
            <a:r>
              <a:rPr lang="en-US" sz="1600" b="0" i="1" dirty="0">
                <a:solidFill>
                  <a:srgbClr val="0A2458"/>
                </a:solidFill>
                <a:effectLst/>
                <a:latin typeface="MercurySSm-Book-Pro_Web"/>
              </a:rPr>
              <a:t>“When research is widely available to other researchers and the public, it can save lives, provide policymakers with the tools to make critical decisions, and drive more equitable outcomes across every sector of society,” said </a:t>
            </a:r>
            <a:r>
              <a:rPr lang="en-US" sz="1600" b="1" i="1" dirty="0">
                <a:solidFill>
                  <a:srgbClr val="0A2458"/>
                </a:solidFill>
                <a:effectLst/>
                <a:latin typeface="MercurySSm-Bold-Pro_Web"/>
              </a:rPr>
              <a:t>Dr. Alondra Nelson, head of OSTP</a:t>
            </a:r>
            <a:r>
              <a:rPr lang="en-US" sz="1600" b="0" i="1" dirty="0">
                <a:solidFill>
                  <a:srgbClr val="0A2458"/>
                </a:solidFill>
                <a:effectLst/>
                <a:latin typeface="MercurySSm-Book-Pro_Web"/>
              </a:rPr>
              <a:t>. “The American people fund tens of billions of dollars of cutting-edge research annually. There should be no delay or barrier between the American public and the returns on their investments in research.”</a:t>
            </a:r>
          </a:p>
        </p:txBody>
      </p:sp>
      <p:sp>
        <p:nvSpPr>
          <p:cNvPr id="4" name="TextBox 3">
            <a:extLst>
              <a:ext uri="{FF2B5EF4-FFF2-40B4-BE49-F238E27FC236}">
                <a16:creationId xmlns:a16="http://schemas.microsoft.com/office/drawing/2014/main" id="{5E9C4AAA-71B2-44FA-B6BB-06D0A5FF6F1E}"/>
              </a:ext>
            </a:extLst>
          </p:cNvPr>
          <p:cNvSpPr txBox="1"/>
          <p:nvPr/>
        </p:nvSpPr>
        <p:spPr>
          <a:xfrm>
            <a:off x="2973721" y="1569757"/>
            <a:ext cx="6085755" cy="307777"/>
          </a:xfrm>
          <a:prstGeom prst="rect">
            <a:avLst/>
          </a:prstGeom>
          <a:noFill/>
        </p:spPr>
        <p:txBody>
          <a:bodyPr wrap="square">
            <a:spAutoFit/>
          </a:bodyPr>
          <a:lstStyle/>
          <a:p>
            <a:pPr algn="l"/>
            <a:r>
              <a:rPr lang="en-US" b="1" i="0" u="none" strike="noStrike" dirty="0">
                <a:solidFill>
                  <a:schemeClr val="accent4">
                    <a:lumMod val="50000"/>
                    <a:lumOff val="50000"/>
                  </a:schemeClr>
                </a:solidFill>
                <a:effectLst/>
                <a:latin typeface="-apple-system"/>
                <a:hlinkClick r:id="rId2">
                  <a:extLst>
                    <a:ext uri="{A12FA001-AC4F-418D-AE19-62706E023703}">
                      <ahyp:hlinkClr xmlns:ahyp="http://schemas.microsoft.com/office/drawing/2018/hyperlinkcolor" val="tx"/>
                    </a:ext>
                  </a:extLst>
                </a:hlinkClick>
              </a:rPr>
              <a:t>Guidance to Make Federally Funded Research Freely Available Without Delay</a:t>
            </a:r>
            <a:endParaRPr lang="en-US" b="1" i="0" dirty="0">
              <a:solidFill>
                <a:schemeClr val="accent4">
                  <a:lumMod val="50000"/>
                  <a:lumOff val="50000"/>
                </a:schemeClr>
              </a:solidFill>
              <a:effectLst/>
              <a:latin typeface="-apple-system"/>
            </a:endParaRPr>
          </a:p>
        </p:txBody>
      </p:sp>
    </p:spTree>
    <p:extLst>
      <p:ext uri="{BB962C8B-B14F-4D97-AF65-F5344CB8AC3E}">
        <p14:creationId xmlns:p14="http://schemas.microsoft.com/office/powerpoint/2010/main" val="13536038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31"/>
          <p:cNvSpPr txBox="1">
            <a:spLocks noGrp="1"/>
          </p:cNvSpPr>
          <p:nvPr>
            <p:ph type="sldNum" idx="12"/>
          </p:nvPr>
        </p:nvSpPr>
        <p:spPr>
          <a:xfrm>
            <a:off x="7016489" y="4816754"/>
            <a:ext cx="2057400" cy="273900"/>
          </a:xfrm>
          <a:prstGeom prst="rect">
            <a:avLst/>
          </a:prstGeom>
          <a:noFill/>
          <a:ln>
            <a:noFill/>
          </a:ln>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5</a:t>
            </a:fld>
            <a:endParaRPr/>
          </a:p>
        </p:txBody>
      </p:sp>
      <p:sp>
        <p:nvSpPr>
          <p:cNvPr id="246" name="Google Shape;246;p31"/>
          <p:cNvSpPr txBox="1"/>
          <p:nvPr/>
        </p:nvSpPr>
        <p:spPr>
          <a:xfrm>
            <a:off x="1048875" y="1869925"/>
            <a:ext cx="7866600" cy="2421166"/>
          </a:xfrm>
          <a:prstGeom prst="rect">
            <a:avLst/>
          </a:prstGeom>
          <a:noFill/>
          <a:ln>
            <a:noFill/>
          </a:ln>
        </p:spPr>
        <p:txBody>
          <a:bodyPr spcFirstLastPara="1" wrap="square" lIns="68575" tIns="68575" rIns="68575" bIns="68575" anchor="t" anchorCtr="0">
            <a:spAutoFit/>
          </a:bodyPr>
          <a:lstStyle/>
          <a:p>
            <a:pPr marL="342900" lvl="0" indent="-292100" algn="l" rtl="0">
              <a:lnSpc>
                <a:spcPct val="115000"/>
              </a:lnSpc>
              <a:spcBef>
                <a:spcPts val="0"/>
              </a:spcBef>
              <a:spcAft>
                <a:spcPts val="0"/>
              </a:spcAft>
              <a:buClr>
                <a:srgbClr val="073763"/>
              </a:buClr>
              <a:buSzPts val="2000"/>
              <a:buFont typeface="Open Sans"/>
              <a:buChar char="-"/>
            </a:pPr>
            <a:r>
              <a:rPr lang="en" sz="2000" b="1" dirty="0">
                <a:solidFill>
                  <a:srgbClr val="073763"/>
                </a:solidFill>
                <a:latin typeface="Open Sans"/>
                <a:ea typeface="Open Sans"/>
                <a:cs typeface="Open Sans"/>
                <a:sym typeface="Open Sans"/>
              </a:rPr>
              <a:t>Open</a:t>
            </a:r>
            <a:r>
              <a:rPr lang="en" sz="2000" dirty="0">
                <a:solidFill>
                  <a:srgbClr val="073763"/>
                </a:solidFill>
                <a:latin typeface="Open Sans"/>
                <a:ea typeface="Open Sans"/>
                <a:cs typeface="Open Sans"/>
                <a:sym typeface="Open Sans"/>
              </a:rPr>
              <a:t> the entirety of the scientific process, </a:t>
            </a:r>
            <a:r>
              <a:rPr lang="en" sz="2000" b="1" i="1" dirty="0">
                <a:solidFill>
                  <a:srgbClr val="073763"/>
                </a:solidFill>
                <a:latin typeface="Open Sans"/>
                <a:ea typeface="Open Sans"/>
                <a:cs typeface="Open Sans"/>
                <a:sym typeface="Open Sans"/>
              </a:rPr>
              <a:t>from</a:t>
            </a:r>
            <a:r>
              <a:rPr lang="en" sz="2000" i="1" dirty="0">
                <a:solidFill>
                  <a:srgbClr val="073763"/>
                </a:solidFill>
                <a:latin typeface="Open Sans"/>
                <a:ea typeface="Open Sans"/>
                <a:cs typeface="Open Sans"/>
                <a:sym typeface="Open Sans"/>
              </a:rPr>
              <a:t> </a:t>
            </a:r>
            <a:r>
              <a:rPr lang="en" sz="2000" b="1" i="1" dirty="0">
                <a:solidFill>
                  <a:srgbClr val="073763"/>
                </a:solidFill>
                <a:latin typeface="Open Sans"/>
                <a:ea typeface="Open Sans"/>
                <a:cs typeface="Open Sans"/>
                <a:sym typeface="Open Sans"/>
              </a:rPr>
              <a:t>start to finish</a:t>
            </a:r>
            <a:endParaRPr sz="1200" b="1" i="1" dirty="0">
              <a:solidFill>
                <a:srgbClr val="073763"/>
              </a:solidFill>
              <a:latin typeface="Open Sans"/>
              <a:ea typeface="Open Sans"/>
              <a:cs typeface="Open Sans"/>
              <a:sym typeface="Open Sans"/>
            </a:endParaRPr>
          </a:p>
          <a:p>
            <a:pPr marL="342900" lvl="0" indent="-292100" algn="l" rtl="0">
              <a:lnSpc>
                <a:spcPct val="115000"/>
              </a:lnSpc>
              <a:spcBef>
                <a:spcPts val="1000"/>
              </a:spcBef>
              <a:spcAft>
                <a:spcPts val="0"/>
              </a:spcAft>
              <a:buClr>
                <a:srgbClr val="073763"/>
              </a:buClr>
              <a:buSzPts val="2000"/>
              <a:buFont typeface="Open Sans"/>
              <a:buChar char="-"/>
            </a:pPr>
            <a:r>
              <a:rPr lang="en" sz="2000" b="1" dirty="0">
                <a:solidFill>
                  <a:srgbClr val="073763"/>
                </a:solidFill>
                <a:latin typeface="Open Sans"/>
                <a:ea typeface="Open Sans"/>
                <a:cs typeface="Open Sans"/>
                <a:sym typeface="Open Sans"/>
              </a:rPr>
              <a:t>Broaden</a:t>
            </a:r>
            <a:r>
              <a:rPr lang="en" sz="2000" b="1" i="1" dirty="0">
                <a:solidFill>
                  <a:srgbClr val="073763"/>
                </a:solidFill>
                <a:latin typeface="Open Sans"/>
                <a:ea typeface="Open Sans"/>
                <a:cs typeface="Open Sans"/>
                <a:sym typeface="Open Sans"/>
              </a:rPr>
              <a:t> </a:t>
            </a:r>
            <a:r>
              <a:rPr lang="en" sz="2000" dirty="0">
                <a:solidFill>
                  <a:srgbClr val="073763"/>
                </a:solidFill>
                <a:latin typeface="Open Sans"/>
                <a:ea typeface="Open Sans"/>
                <a:cs typeface="Open Sans"/>
                <a:sym typeface="Open Sans"/>
              </a:rPr>
              <a:t>community involvement in the scientific process</a:t>
            </a:r>
            <a:endParaRPr sz="2000" dirty="0">
              <a:solidFill>
                <a:srgbClr val="073763"/>
              </a:solidFill>
              <a:latin typeface="Open Sans"/>
              <a:ea typeface="Open Sans"/>
              <a:cs typeface="Open Sans"/>
              <a:sym typeface="Open Sans"/>
            </a:endParaRPr>
          </a:p>
          <a:p>
            <a:pPr marL="342900" lvl="0" indent="-292100" algn="l" rtl="0">
              <a:lnSpc>
                <a:spcPct val="115000"/>
              </a:lnSpc>
              <a:spcBef>
                <a:spcPts val="1000"/>
              </a:spcBef>
              <a:spcAft>
                <a:spcPts val="0"/>
              </a:spcAft>
              <a:buClr>
                <a:srgbClr val="073763"/>
              </a:buClr>
              <a:buSzPts val="2000"/>
              <a:buFont typeface="Open Sans"/>
              <a:buChar char="-"/>
            </a:pPr>
            <a:r>
              <a:rPr lang="en" sz="2000" b="1" dirty="0">
                <a:solidFill>
                  <a:srgbClr val="073763"/>
                </a:solidFill>
                <a:latin typeface="Open Sans"/>
                <a:ea typeface="Open Sans"/>
                <a:cs typeface="Open Sans"/>
                <a:sym typeface="Open Sans"/>
              </a:rPr>
              <a:t>Increase</a:t>
            </a:r>
            <a:r>
              <a:rPr lang="en" sz="2000" dirty="0">
                <a:solidFill>
                  <a:srgbClr val="073763"/>
                </a:solidFill>
                <a:latin typeface="Open Sans"/>
                <a:ea typeface="Open Sans"/>
                <a:cs typeface="Open Sans"/>
                <a:sym typeface="Open Sans"/>
              </a:rPr>
              <a:t> accessibility of data, software, &amp; publications</a:t>
            </a:r>
            <a:endParaRPr sz="2000" dirty="0">
              <a:solidFill>
                <a:srgbClr val="073763"/>
              </a:solidFill>
              <a:latin typeface="Open Sans"/>
              <a:ea typeface="Open Sans"/>
              <a:cs typeface="Open Sans"/>
              <a:sym typeface="Open Sans"/>
            </a:endParaRPr>
          </a:p>
          <a:p>
            <a:pPr marL="342900" lvl="0" indent="-292100" algn="l" rtl="0">
              <a:lnSpc>
                <a:spcPct val="115000"/>
              </a:lnSpc>
              <a:spcBef>
                <a:spcPts val="1000"/>
              </a:spcBef>
              <a:spcAft>
                <a:spcPts val="1000"/>
              </a:spcAft>
              <a:buClr>
                <a:srgbClr val="073763"/>
              </a:buClr>
              <a:buSzPts val="2000"/>
              <a:buFont typeface="Open Sans"/>
              <a:buChar char="-"/>
            </a:pPr>
            <a:r>
              <a:rPr lang="en" sz="2000" b="1" dirty="0">
                <a:solidFill>
                  <a:srgbClr val="073763"/>
                </a:solidFill>
                <a:latin typeface="Open Sans"/>
                <a:ea typeface="Open Sans"/>
                <a:cs typeface="Open Sans"/>
                <a:sym typeface="Open Sans"/>
              </a:rPr>
              <a:t>Facilitate</a:t>
            </a:r>
            <a:r>
              <a:rPr lang="en" sz="2000" dirty="0">
                <a:solidFill>
                  <a:srgbClr val="073763"/>
                </a:solidFill>
                <a:latin typeface="Open Sans"/>
                <a:ea typeface="Open Sans"/>
                <a:cs typeface="Open Sans"/>
                <a:sym typeface="Open Sans"/>
              </a:rPr>
              <a:t> inclusion, transparency, and reproducibility of science</a:t>
            </a:r>
          </a:p>
        </p:txBody>
      </p:sp>
      <p:sp>
        <p:nvSpPr>
          <p:cNvPr id="247" name="Google Shape;247;p31"/>
          <p:cNvSpPr txBox="1">
            <a:spLocks noGrp="1"/>
          </p:cNvSpPr>
          <p:nvPr>
            <p:ph type="title"/>
          </p:nvPr>
        </p:nvSpPr>
        <p:spPr>
          <a:xfrm>
            <a:off x="1635076" y="622142"/>
            <a:ext cx="7280400" cy="900216"/>
          </a:xfrm>
          <a:prstGeom prst="rect">
            <a:avLst/>
          </a:prstGeom>
        </p:spPr>
        <p:txBody>
          <a:bodyPr spcFirstLastPara="1" wrap="square" lIns="68575" tIns="34275" rIns="68575" bIns="34275" anchor="ctr" anchorCtr="0">
            <a:spAutoFit/>
          </a:bodyPr>
          <a:lstStyle/>
          <a:p>
            <a:pPr marL="0" lvl="0" indent="0" algn="l" rtl="0">
              <a:spcBef>
                <a:spcPts val="0"/>
              </a:spcBef>
              <a:spcAft>
                <a:spcPts val="0"/>
              </a:spcAft>
              <a:buNone/>
            </a:pPr>
            <a:r>
              <a:rPr lang="en" b="1" dirty="0">
                <a:solidFill>
                  <a:srgbClr val="073763"/>
                </a:solidFill>
                <a:latin typeface="Open Sans"/>
                <a:ea typeface="Open Sans"/>
                <a:cs typeface="Open Sans"/>
                <a:sym typeface="Open Sans"/>
              </a:rPr>
              <a:t>ESD is Putting NASA’s Open-Source Science Initiative (OSSI) into practice.</a:t>
            </a:r>
            <a:endParaRPr b="1" dirty="0">
              <a:solidFill>
                <a:srgbClr val="073763"/>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dk1"/>
        </a:solidFill>
        <a:effectLst/>
      </p:bgPr>
    </p:bg>
    <p:spTree>
      <p:nvGrpSpPr>
        <p:cNvPr id="1" name="Shape 295"/>
        <p:cNvGrpSpPr/>
        <p:nvPr/>
      </p:nvGrpSpPr>
      <p:grpSpPr>
        <a:xfrm>
          <a:off x="0" y="0"/>
          <a:ext cx="0" cy="0"/>
          <a:chOff x="0" y="0"/>
          <a:chExt cx="0" cy="0"/>
        </a:xfrm>
      </p:grpSpPr>
      <p:pic>
        <p:nvPicPr>
          <p:cNvPr id="296" name="Google Shape;296;p36"/>
          <p:cNvPicPr preferRelativeResize="0"/>
          <p:nvPr/>
        </p:nvPicPr>
        <p:blipFill rotWithShape="1">
          <a:blip r:embed="rId3">
            <a:alphaModFix/>
          </a:blip>
          <a:srcRect/>
          <a:stretch/>
        </p:blipFill>
        <p:spPr>
          <a:xfrm>
            <a:off x="0" y="0"/>
            <a:ext cx="9143996" cy="5143500"/>
          </a:xfrm>
          <a:prstGeom prst="rect">
            <a:avLst/>
          </a:prstGeom>
          <a:noFill/>
          <a:ln>
            <a:noFill/>
          </a:ln>
        </p:spPr>
      </p:pic>
      <p:sp>
        <p:nvSpPr>
          <p:cNvPr id="297" name="Google Shape;297;p36"/>
          <p:cNvSpPr txBox="1"/>
          <p:nvPr/>
        </p:nvSpPr>
        <p:spPr>
          <a:xfrm>
            <a:off x="7168243" y="1185635"/>
            <a:ext cx="1681800" cy="475500"/>
          </a:xfrm>
          <a:prstGeom prst="rect">
            <a:avLst/>
          </a:prstGeom>
          <a:noFill/>
          <a:ln>
            <a:noFill/>
          </a:ln>
        </p:spPr>
        <p:txBody>
          <a:bodyPr spcFirstLastPara="1" wrap="square" lIns="68575" tIns="34275" rIns="68575" bIns="34275" anchor="t" anchorCtr="0">
            <a:spAutoFit/>
          </a:bodyPr>
          <a:lstStyle/>
          <a:p>
            <a:pPr marL="0" marR="0" lvl="0" indent="0" algn="r" rtl="0">
              <a:lnSpc>
                <a:spcPct val="120000"/>
              </a:lnSpc>
              <a:spcBef>
                <a:spcPts val="0"/>
              </a:spcBef>
              <a:spcAft>
                <a:spcPts val="0"/>
              </a:spcAft>
              <a:buNone/>
            </a:pPr>
            <a:r>
              <a:rPr lang="en" sz="1200">
                <a:solidFill>
                  <a:srgbClr val="F2F2F2"/>
                </a:solidFill>
                <a:latin typeface="Arial Narrow"/>
                <a:ea typeface="Arial Narrow"/>
                <a:cs typeface="Arial Narrow"/>
                <a:sym typeface="Arial Narrow"/>
              </a:rPr>
              <a:t>Water and Energy in </a:t>
            </a:r>
            <a:br>
              <a:rPr lang="en" sz="1200">
                <a:solidFill>
                  <a:srgbClr val="F2F2F2"/>
                </a:solidFill>
                <a:latin typeface="Arial Narrow"/>
                <a:ea typeface="Arial Narrow"/>
                <a:cs typeface="Arial Narrow"/>
                <a:sym typeface="Arial Narrow"/>
              </a:rPr>
            </a:br>
            <a:r>
              <a:rPr lang="en" sz="1200">
                <a:solidFill>
                  <a:srgbClr val="F2F2F2"/>
                </a:solidFill>
                <a:latin typeface="Arial Narrow"/>
                <a:ea typeface="Arial Narrow"/>
                <a:cs typeface="Arial Narrow"/>
                <a:sym typeface="Arial Narrow"/>
              </a:rPr>
              <a:t>the Atmosphere</a:t>
            </a:r>
            <a:endParaRPr sz="1100"/>
          </a:p>
        </p:txBody>
      </p:sp>
      <p:sp>
        <p:nvSpPr>
          <p:cNvPr id="298" name="Google Shape;298;p36"/>
          <p:cNvSpPr txBox="1"/>
          <p:nvPr/>
        </p:nvSpPr>
        <p:spPr>
          <a:xfrm>
            <a:off x="7176407" y="2639381"/>
            <a:ext cx="1681800" cy="475500"/>
          </a:xfrm>
          <a:prstGeom prst="rect">
            <a:avLst/>
          </a:prstGeom>
          <a:noFill/>
          <a:ln>
            <a:noFill/>
          </a:ln>
        </p:spPr>
        <p:txBody>
          <a:bodyPr spcFirstLastPara="1" wrap="square" lIns="68575" tIns="34275" rIns="68575" bIns="34275" anchor="t" anchorCtr="0">
            <a:spAutoFit/>
          </a:bodyPr>
          <a:lstStyle/>
          <a:p>
            <a:pPr marL="0" marR="0" lvl="0" indent="0" algn="r" rtl="0">
              <a:lnSpc>
                <a:spcPct val="120000"/>
              </a:lnSpc>
              <a:spcBef>
                <a:spcPts val="0"/>
              </a:spcBef>
              <a:spcAft>
                <a:spcPts val="0"/>
              </a:spcAft>
              <a:buNone/>
            </a:pPr>
            <a:r>
              <a:rPr lang="en" sz="1200">
                <a:solidFill>
                  <a:srgbClr val="F2F2F2"/>
                </a:solidFill>
                <a:latin typeface="Arial Narrow"/>
                <a:ea typeface="Arial Narrow"/>
                <a:cs typeface="Arial Narrow"/>
                <a:sym typeface="Arial Narrow"/>
              </a:rPr>
              <a:t>Particles in the</a:t>
            </a:r>
            <a:endParaRPr sz="1100"/>
          </a:p>
          <a:p>
            <a:pPr marL="0" marR="0" lvl="0" indent="0" algn="r" rtl="0">
              <a:lnSpc>
                <a:spcPct val="120000"/>
              </a:lnSpc>
              <a:spcBef>
                <a:spcPts val="0"/>
              </a:spcBef>
              <a:spcAft>
                <a:spcPts val="0"/>
              </a:spcAft>
              <a:buNone/>
            </a:pPr>
            <a:r>
              <a:rPr lang="en" sz="1200">
                <a:solidFill>
                  <a:srgbClr val="F2F2F2"/>
                </a:solidFill>
                <a:latin typeface="Arial Narrow"/>
                <a:ea typeface="Arial Narrow"/>
                <a:cs typeface="Arial Narrow"/>
                <a:sym typeface="Arial Narrow"/>
              </a:rPr>
              <a:t>Atmosphere</a:t>
            </a:r>
            <a:endParaRPr sz="1100"/>
          </a:p>
        </p:txBody>
      </p:sp>
      <p:sp>
        <p:nvSpPr>
          <p:cNvPr id="299" name="Google Shape;299;p36"/>
          <p:cNvSpPr txBox="1"/>
          <p:nvPr/>
        </p:nvSpPr>
        <p:spPr>
          <a:xfrm>
            <a:off x="7176407" y="4246333"/>
            <a:ext cx="1681800" cy="475500"/>
          </a:xfrm>
          <a:prstGeom prst="rect">
            <a:avLst/>
          </a:prstGeom>
          <a:noFill/>
          <a:ln>
            <a:noFill/>
          </a:ln>
        </p:spPr>
        <p:txBody>
          <a:bodyPr spcFirstLastPara="1" wrap="square" lIns="68575" tIns="34275" rIns="68575" bIns="34275" anchor="t" anchorCtr="0">
            <a:spAutoFit/>
          </a:bodyPr>
          <a:lstStyle/>
          <a:p>
            <a:pPr marL="0" marR="0" lvl="0" indent="0" algn="r" rtl="0">
              <a:lnSpc>
                <a:spcPct val="120000"/>
              </a:lnSpc>
              <a:spcBef>
                <a:spcPts val="0"/>
              </a:spcBef>
              <a:spcAft>
                <a:spcPts val="0"/>
              </a:spcAft>
              <a:buNone/>
            </a:pPr>
            <a:r>
              <a:rPr lang="en" sz="1200">
                <a:solidFill>
                  <a:srgbClr val="F2F2F2"/>
                </a:solidFill>
                <a:latin typeface="Arial Narrow"/>
                <a:ea typeface="Arial Narrow"/>
                <a:cs typeface="Arial Narrow"/>
                <a:sym typeface="Arial Narrow"/>
              </a:rPr>
              <a:t>Large-scale Mass</a:t>
            </a:r>
            <a:endParaRPr sz="1100"/>
          </a:p>
          <a:p>
            <a:pPr marL="0" marR="0" lvl="0" indent="0" algn="r" rtl="0">
              <a:lnSpc>
                <a:spcPct val="120000"/>
              </a:lnSpc>
              <a:spcBef>
                <a:spcPts val="0"/>
              </a:spcBef>
              <a:spcAft>
                <a:spcPts val="0"/>
              </a:spcAft>
              <a:buNone/>
            </a:pPr>
            <a:r>
              <a:rPr lang="en" sz="1200">
                <a:solidFill>
                  <a:srgbClr val="F2F2F2"/>
                </a:solidFill>
                <a:latin typeface="Arial Narrow"/>
                <a:ea typeface="Arial Narrow"/>
                <a:cs typeface="Arial Narrow"/>
                <a:sym typeface="Arial Narrow"/>
              </a:rPr>
              <a:t>Redistribution</a:t>
            </a:r>
            <a:endParaRPr sz="1100"/>
          </a:p>
        </p:txBody>
      </p:sp>
      <p:sp>
        <p:nvSpPr>
          <p:cNvPr id="300" name="Google Shape;300;p36"/>
          <p:cNvSpPr txBox="1"/>
          <p:nvPr/>
        </p:nvSpPr>
        <p:spPr>
          <a:xfrm>
            <a:off x="6841671" y="2306456"/>
            <a:ext cx="2040900" cy="300000"/>
          </a:xfrm>
          <a:prstGeom prst="rect">
            <a:avLst/>
          </a:prstGeom>
          <a:noFill/>
          <a:ln>
            <a:noFill/>
          </a:ln>
        </p:spPr>
        <p:txBody>
          <a:bodyPr spcFirstLastPara="1" wrap="square" lIns="68575" tIns="34275" rIns="68575" bIns="34275" anchor="t" anchorCtr="0">
            <a:spAutoFit/>
          </a:bodyPr>
          <a:lstStyle/>
          <a:p>
            <a:pPr marL="0" marR="0" lvl="0" indent="0" algn="r" rtl="0">
              <a:spcBef>
                <a:spcPts val="0"/>
              </a:spcBef>
              <a:spcAft>
                <a:spcPts val="0"/>
              </a:spcAft>
              <a:buNone/>
            </a:pPr>
            <a:r>
              <a:rPr lang="en" sz="1500" b="1">
                <a:solidFill>
                  <a:srgbClr val="B45F60"/>
                </a:solidFill>
                <a:latin typeface="Arial Narrow"/>
                <a:ea typeface="Arial Narrow"/>
                <a:cs typeface="Arial Narrow"/>
                <a:sym typeface="Arial Narrow"/>
              </a:rPr>
              <a:t>AEROSOLS</a:t>
            </a:r>
            <a:endParaRPr sz="1100"/>
          </a:p>
        </p:txBody>
      </p:sp>
      <p:sp>
        <p:nvSpPr>
          <p:cNvPr id="301" name="Google Shape;301;p36"/>
          <p:cNvSpPr txBox="1"/>
          <p:nvPr/>
        </p:nvSpPr>
        <p:spPr>
          <a:xfrm>
            <a:off x="6825343" y="615950"/>
            <a:ext cx="2040900" cy="531000"/>
          </a:xfrm>
          <a:prstGeom prst="rect">
            <a:avLst/>
          </a:prstGeom>
          <a:noFill/>
          <a:ln>
            <a:noFill/>
          </a:ln>
        </p:spPr>
        <p:txBody>
          <a:bodyPr spcFirstLastPara="1" wrap="square" lIns="68575" tIns="34275" rIns="68575" bIns="34275" anchor="t" anchorCtr="0">
            <a:spAutoFit/>
          </a:bodyPr>
          <a:lstStyle/>
          <a:p>
            <a:pPr marL="0" marR="0" lvl="0" indent="0" algn="r" rtl="0">
              <a:spcBef>
                <a:spcPts val="0"/>
              </a:spcBef>
              <a:spcAft>
                <a:spcPts val="0"/>
              </a:spcAft>
              <a:buNone/>
            </a:pPr>
            <a:r>
              <a:rPr lang="en" sz="1500" b="1">
                <a:solidFill>
                  <a:srgbClr val="37ADD2"/>
                </a:solidFill>
                <a:latin typeface="Arial Narrow"/>
                <a:ea typeface="Arial Narrow"/>
                <a:cs typeface="Arial Narrow"/>
                <a:sym typeface="Arial Narrow"/>
              </a:rPr>
              <a:t>CLOUDS, CONVECTION</a:t>
            </a:r>
            <a:endParaRPr sz="1100"/>
          </a:p>
          <a:p>
            <a:pPr marL="0" marR="0" lvl="0" indent="0" algn="r" rtl="0">
              <a:spcBef>
                <a:spcPts val="0"/>
              </a:spcBef>
              <a:spcAft>
                <a:spcPts val="0"/>
              </a:spcAft>
              <a:buNone/>
            </a:pPr>
            <a:r>
              <a:rPr lang="en" sz="1500" b="1">
                <a:solidFill>
                  <a:srgbClr val="37ADD2"/>
                </a:solidFill>
                <a:latin typeface="Arial Narrow"/>
                <a:ea typeface="Arial Narrow"/>
                <a:cs typeface="Arial Narrow"/>
                <a:sym typeface="Arial Narrow"/>
              </a:rPr>
              <a:t>AND PRECIPITATION</a:t>
            </a:r>
            <a:endParaRPr sz="1100"/>
          </a:p>
        </p:txBody>
      </p:sp>
      <p:sp>
        <p:nvSpPr>
          <p:cNvPr id="302" name="Google Shape;302;p36"/>
          <p:cNvSpPr txBox="1"/>
          <p:nvPr/>
        </p:nvSpPr>
        <p:spPr>
          <a:xfrm>
            <a:off x="6833507" y="3918855"/>
            <a:ext cx="2040900" cy="300000"/>
          </a:xfrm>
          <a:prstGeom prst="rect">
            <a:avLst/>
          </a:prstGeom>
          <a:noFill/>
          <a:ln>
            <a:noFill/>
          </a:ln>
        </p:spPr>
        <p:txBody>
          <a:bodyPr spcFirstLastPara="1" wrap="square" lIns="68575" tIns="34275" rIns="68575" bIns="34275" anchor="t" anchorCtr="0">
            <a:spAutoFit/>
          </a:bodyPr>
          <a:lstStyle/>
          <a:p>
            <a:pPr marL="0" marR="0" lvl="0" indent="0" algn="r" rtl="0">
              <a:spcBef>
                <a:spcPts val="0"/>
              </a:spcBef>
              <a:spcAft>
                <a:spcPts val="0"/>
              </a:spcAft>
              <a:buNone/>
            </a:pPr>
            <a:r>
              <a:rPr lang="en" sz="1500" b="1">
                <a:solidFill>
                  <a:srgbClr val="CA7F3C"/>
                </a:solidFill>
                <a:latin typeface="Arial Narrow"/>
                <a:ea typeface="Arial Narrow"/>
                <a:cs typeface="Arial Narrow"/>
                <a:sym typeface="Arial Narrow"/>
              </a:rPr>
              <a:t>MASS CHANGE</a:t>
            </a:r>
            <a:endParaRPr sz="1100"/>
          </a:p>
        </p:txBody>
      </p:sp>
      <p:sp>
        <p:nvSpPr>
          <p:cNvPr id="303" name="Google Shape;303;p36"/>
          <p:cNvSpPr txBox="1"/>
          <p:nvPr/>
        </p:nvSpPr>
        <p:spPr>
          <a:xfrm>
            <a:off x="269421" y="2310401"/>
            <a:ext cx="2040900" cy="5310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1500" b="1">
                <a:solidFill>
                  <a:srgbClr val="18A565"/>
                </a:solidFill>
                <a:latin typeface="Arial Narrow"/>
                <a:ea typeface="Arial Narrow"/>
                <a:cs typeface="Arial Narrow"/>
                <a:sym typeface="Arial Narrow"/>
              </a:rPr>
              <a:t>SURFACE BIOLOGY</a:t>
            </a:r>
            <a:endParaRPr sz="1100"/>
          </a:p>
          <a:p>
            <a:pPr marL="0" marR="0" lvl="0" indent="0" algn="l" rtl="0">
              <a:spcBef>
                <a:spcPts val="0"/>
              </a:spcBef>
              <a:spcAft>
                <a:spcPts val="0"/>
              </a:spcAft>
              <a:buNone/>
            </a:pPr>
            <a:r>
              <a:rPr lang="en" sz="1500" b="1">
                <a:solidFill>
                  <a:srgbClr val="18A565"/>
                </a:solidFill>
                <a:latin typeface="Arial Narrow"/>
                <a:ea typeface="Arial Narrow"/>
                <a:cs typeface="Arial Narrow"/>
                <a:sym typeface="Arial Narrow"/>
              </a:rPr>
              <a:t>AND GEOLOGY</a:t>
            </a:r>
            <a:endParaRPr sz="1100"/>
          </a:p>
        </p:txBody>
      </p:sp>
      <p:sp>
        <p:nvSpPr>
          <p:cNvPr id="304" name="Google Shape;304;p36"/>
          <p:cNvSpPr txBox="1"/>
          <p:nvPr/>
        </p:nvSpPr>
        <p:spPr>
          <a:xfrm>
            <a:off x="277585" y="3917951"/>
            <a:ext cx="2188200" cy="5310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1500" b="1">
                <a:solidFill>
                  <a:srgbClr val="C6B96E"/>
                </a:solidFill>
                <a:latin typeface="Arial Narrow"/>
                <a:ea typeface="Arial Narrow"/>
                <a:cs typeface="Arial Narrow"/>
                <a:sym typeface="Arial Narrow"/>
              </a:rPr>
              <a:t>SURFACE DEFORMATION</a:t>
            </a:r>
            <a:endParaRPr sz="1100"/>
          </a:p>
          <a:p>
            <a:pPr marL="0" marR="0" lvl="0" indent="0" algn="l" rtl="0">
              <a:spcBef>
                <a:spcPts val="0"/>
              </a:spcBef>
              <a:spcAft>
                <a:spcPts val="0"/>
              </a:spcAft>
              <a:buNone/>
            </a:pPr>
            <a:r>
              <a:rPr lang="en" sz="1500" b="1">
                <a:solidFill>
                  <a:srgbClr val="C6B96E"/>
                </a:solidFill>
                <a:latin typeface="Arial Narrow"/>
                <a:ea typeface="Arial Narrow"/>
                <a:cs typeface="Arial Narrow"/>
                <a:sym typeface="Arial Narrow"/>
              </a:rPr>
              <a:t>AND CHANGE</a:t>
            </a:r>
            <a:endParaRPr sz="1100"/>
          </a:p>
        </p:txBody>
      </p:sp>
      <p:sp>
        <p:nvSpPr>
          <p:cNvPr id="305" name="Google Shape;305;p36"/>
          <p:cNvSpPr txBox="1"/>
          <p:nvPr/>
        </p:nvSpPr>
        <p:spPr>
          <a:xfrm>
            <a:off x="269422" y="2880992"/>
            <a:ext cx="1681800" cy="475500"/>
          </a:xfrm>
          <a:prstGeom prst="rect">
            <a:avLst/>
          </a:prstGeom>
          <a:noFill/>
          <a:ln>
            <a:noFill/>
          </a:ln>
        </p:spPr>
        <p:txBody>
          <a:bodyPr spcFirstLastPara="1" wrap="square" lIns="68575" tIns="34275" rIns="68575" bIns="34275" anchor="t" anchorCtr="0">
            <a:spAutoFit/>
          </a:bodyPr>
          <a:lstStyle/>
          <a:p>
            <a:pPr marL="0" marR="0" lvl="0" indent="0" algn="l" rtl="0">
              <a:lnSpc>
                <a:spcPct val="120000"/>
              </a:lnSpc>
              <a:spcBef>
                <a:spcPts val="0"/>
              </a:spcBef>
              <a:spcAft>
                <a:spcPts val="0"/>
              </a:spcAft>
              <a:buNone/>
            </a:pPr>
            <a:r>
              <a:rPr lang="en" sz="1200">
                <a:solidFill>
                  <a:srgbClr val="F2F2F2"/>
                </a:solidFill>
                <a:latin typeface="Arial Narrow"/>
                <a:ea typeface="Arial Narrow"/>
                <a:cs typeface="Arial Narrow"/>
                <a:sym typeface="Arial Narrow"/>
              </a:rPr>
              <a:t>Earth Surface &amp; Ecosystems</a:t>
            </a:r>
            <a:endParaRPr sz="1100"/>
          </a:p>
        </p:txBody>
      </p:sp>
      <p:sp>
        <p:nvSpPr>
          <p:cNvPr id="306" name="Google Shape;306;p36"/>
          <p:cNvSpPr txBox="1"/>
          <p:nvPr/>
        </p:nvSpPr>
        <p:spPr>
          <a:xfrm>
            <a:off x="285750" y="4487638"/>
            <a:ext cx="1681800" cy="253800"/>
          </a:xfrm>
          <a:prstGeom prst="rect">
            <a:avLst/>
          </a:prstGeom>
          <a:noFill/>
          <a:ln>
            <a:noFill/>
          </a:ln>
        </p:spPr>
        <p:txBody>
          <a:bodyPr spcFirstLastPara="1" wrap="square" lIns="68575" tIns="34275" rIns="68575" bIns="34275" anchor="t" anchorCtr="0">
            <a:spAutoFit/>
          </a:bodyPr>
          <a:lstStyle/>
          <a:p>
            <a:pPr marL="0" marR="0" lvl="0" indent="0" algn="l" rtl="0">
              <a:lnSpc>
                <a:spcPct val="120000"/>
              </a:lnSpc>
              <a:spcBef>
                <a:spcPts val="0"/>
              </a:spcBef>
              <a:spcAft>
                <a:spcPts val="0"/>
              </a:spcAft>
              <a:buNone/>
            </a:pPr>
            <a:r>
              <a:rPr lang="en" sz="1200">
                <a:solidFill>
                  <a:srgbClr val="F2F2F2"/>
                </a:solidFill>
                <a:latin typeface="Arial Narrow"/>
                <a:ea typeface="Arial Narrow"/>
                <a:cs typeface="Arial Narrow"/>
                <a:sym typeface="Arial Narrow"/>
              </a:rPr>
              <a:t>Earth Surface Dynamics</a:t>
            </a:r>
            <a:endParaRPr sz="1100"/>
          </a:p>
        </p:txBody>
      </p:sp>
      <p:cxnSp>
        <p:nvCxnSpPr>
          <p:cNvPr id="307" name="Google Shape;307;p36"/>
          <p:cNvCxnSpPr/>
          <p:nvPr/>
        </p:nvCxnSpPr>
        <p:spPr>
          <a:xfrm>
            <a:off x="349370" y="1329545"/>
            <a:ext cx="1442700" cy="0"/>
          </a:xfrm>
          <a:prstGeom prst="straightConnector1">
            <a:avLst/>
          </a:prstGeom>
          <a:noFill/>
          <a:ln w="38100" cap="flat" cmpd="sng">
            <a:solidFill>
              <a:schemeClr val="lt1"/>
            </a:solidFill>
            <a:prstDash val="solid"/>
            <a:miter lim="800000"/>
            <a:headEnd type="none" w="sm" len="sm"/>
            <a:tailEnd type="none" w="sm" len="sm"/>
          </a:ln>
        </p:spPr>
      </p:cxnSp>
      <p:sp>
        <p:nvSpPr>
          <p:cNvPr id="308" name="Google Shape;308;p36"/>
          <p:cNvSpPr txBox="1"/>
          <p:nvPr/>
        </p:nvSpPr>
        <p:spPr>
          <a:xfrm>
            <a:off x="271732" y="1348956"/>
            <a:ext cx="1649700" cy="4386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1200">
                <a:solidFill>
                  <a:schemeClr val="lt1"/>
                </a:solidFill>
                <a:latin typeface="Arial"/>
                <a:ea typeface="Arial"/>
                <a:cs typeface="Arial"/>
                <a:sym typeface="Arial"/>
              </a:rPr>
              <a:t>INTERCONNECTED</a:t>
            </a:r>
            <a:endParaRPr sz="1100"/>
          </a:p>
          <a:p>
            <a:pPr marL="0" marR="0" lvl="0" indent="0" algn="l" rtl="0">
              <a:spcBef>
                <a:spcPts val="0"/>
              </a:spcBef>
              <a:spcAft>
                <a:spcPts val="0"/>
              </a:spcAft>
              <a:buNone/>
            </a:pPr>
            <a:r>
              <a:rPr lang="en" sz="1200">
                <a:solidFill>
                  <a:schemeClr val="lt1"/>
                </a:solidFill>
                <a:latin typeface="Arial"/>
                <a:ea typeface="Arial"/>
                <a:cs typeface="Arial"/>
                <a:sym typeface="Arial"/>
              </a:rPr>
              <a:t>CORE MISSIONS</a:t>
            </a:r>
            <a:endParaRPr sz="1100"/>
          </a:p>
        </p:txBody>
      </p:sp>
      <p:pic>
        <p:nvPicPr>
          <p:cNvPr id="309" name="Google Shape;309;p36" descr="A picture containing text, clipart&#10;&#10;Description automatically generated"/>
          <p:cNvPicPr preferRelativeResize="0"/>
          <p:nvPr/>
        </p:nvPicPr>
        <p:blipFill rotWithShape="1">
          <a:blip r:embed="rId4">
            <a:alphaModFix/>
          </a:blip>
          <a:srcRect/>
          <a:stretch/>
        </p:blipFill>
        <p:spPr>
          <a:xfrm>
            <a:off x="333194" y="309817"/>
            <a:ext cx="1445589" cy="84828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31"/>
          <p:cNvSpPr txBox="1">
            <a:spLocks noGrp="1"/>
          </p:cNvSpPr>
          <p:nvPr>
            <p:ph type="sldNum" idx="12"/>
          </p:nvPr>
        </p:nvSpPr>
        <p:spPr>
          <a:xfrm>
            <a:off x="7016489" y="4816754"/>
            <a:ext cx="2057400" cy="273900"/>
          </a:xfrm>
          <a:prstGeom prst="rect">
            <a:avLst/>
          </a:prstGeom>
          <a:noFill/>
          <a:ln>
            <a:noFill/>
          </a:ln>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7</a:t>
            </a:fld>
            <a:endParaRPr/>
          </a:p>
        </p:txBody>
      </p:sp>
      <p:sp>
        <p:nvSpPr>
          <p:cNvPr id="246" name="Google Shape;246;p31"/>
          <p:cNvSpPr txBox="1"/>
          <p:nvPr/>
        </p:nvSpPr>
        <p:spPr>
          <a:xfrm>
            <a:off x="1048876" y="1492777"/>
            <a:ext cx="7866600" cy="3005428"/>
          </a:xfrm>
          <a:prstGeom prst="rect">
            <a:avLst/>
          </a:prstGeom>
          <a:noFill/>
          <a:ln>
            <a:noFill/>
          </a:ln>
        </p:spPr>
        <p:txBody>
          <a:bodyPr spcFirstLastPara="1" wrap="square" lIns="68575" tIns="68575" rIns="68575" bIns="68575" anchor="t" anchorCtr="0">
            <a:spAutoFit/>
          </a:bodyPr>
          <a:lstStyle/>
          <a:p>
            <a:pPr marL="50800" lvl="0" algn="l" rtl="0">
              <a:lnSpc>
                <a:spcPct val="115000"/>
              </a:lnSpc>
              <a:spcBef>
                <a:spcPts val="0"/>
              </a:spcBef>
              <a:spcAft>
                <a:spcPts val="0"/>
              </a:spcAft>
              <a:buClr>
                <a:srgbClr val="073763"/>
              </a:buClr>
              <a:buSzPts val="2000"/>
            </a:pPr>
            <a:r>
              <a:rPr lang="en-US" sz="1800" b="1" dirty="0">
                <a:solidFill>
                  <a:srgbClr val="073763"/>
                </a:solidFill>
                <a:latin typeface="Open Sans"/>
                <a:ea typeface="Open Sans"/>
                <a:cs typeface="Open Sans"/>
                <a:sym typeface="Open Sans"/>
              </a:rPr>
              <a:t>Near-Term Document Updates In Progress to Support ESO:</a:t>
            </a:r>
          </a:p>
          <a:p>
            <a:pPr marL="50800" lvl="0" algn="l" rtl="0">
              <a:lnSpc>
                <a:spcPct val="115000"/>
              </a:lnSpc>
              <a:spcBef>
                <a:spcPts val="0"/>
              </a:spcBef>
              <a:spcAft>
                <a:spcPts val="0"/>
              </a:spcAft>
              <a:buClr>
                <a:srgbClr val="073763"/>
              </a:buClr>
              <a:buSzPts val="2000"/>
            </a:pPr>
            <a:endParaRPr lang="en-US" sz="1800" dirty="0">
              <a:solidFill>
                <a:srgbClr val="073763"/>
              </a:solidFill>
              <a:latin typeface="Open Sans"/>
              <a:ea typeface="Open Sans"/>
              <a:cs typeface="Open Sans"/>
              <a:sym typeface="Open Sans"/>
            </a:endParaRPr>
          </a:p>
          <a:p>
            <a:pPr marL="342900" lvl="0" indent="-292100" algn="l" rtl="0">
              <a:lnSpc>
                <a:spcPct val="115000"/>
              </a:lnSpc>
              <a:spcBef>
                <a:spcPts val="0"/>
              </a:spcBef>
              <a:spcAft>
                <a:spcPts val="0"/>
              </a:spcAft>
              <a:buClr>
                <a:srgbClr val="073763"/>
              </a:buClr>
              <a:buSzPts val="2000"/>
              <a:buFont typeface="Open Sans"/>
              <a:buChar char="-"/>
            </a:pPr>
            <a:r>
              <a:rPr lang="en-US" sz="1800" dirty="0">
                <a:solidFill>
                  <a:srgbClr val="073763"/>
                </a:solidFill>
                <a:latin typeface="Open Sans"/>
                <a:ea typeface="Open Sans"/>
                <a:cs typeface="Open Sans"/>
                <a:sym typeface="Open Sans"/>
              </a:rPr>
              <a:t>Earth Science Information Policy</a:t>
            </a:r>
          </a:p>
          <a:p>
            <a:pPr marL="342900" lvl="0" indent="-292100" algn="l" rtl="0">
              <a:lnSpc>
                <a:spcPct val="115000"/>
              </a:lnSpc>
              <a:spcBef>
                <a:spcPts val="0"/>
              </a:spcBef>
              <a:spcAft>
                <a:spcPts val="0"/>
              </a:spcAft>
              <a:buClr>
                <a:srgbClr val="073763"/>
              </a:buClr>
              <a:buSzPts val="2000"/>
              <a:buFont typeface="Open Sans"/>
              <a:buChar char="-"/>
            </a:pPr>
            <a:r>
              <a:rPr lang="en-US" sz="1800" dirty="0">
                <a:solidFill>
                  <a:srgbClr val="073763"/>
                </a:solidFill>
                <a:latin typeface="Open Sans"/>
                <a:ea typeface="Open Sans"/>
                <a:cs typeface="Open Sans"/>
                <a:sym typeface="Open Sans"/>
              </a:rPr>
              <a:t>ESD Program Level Requirements Appendix (PLRA) template</a:t>
            </a:r>
          </a:p>
          <a:p>
            <a:pPr marL="342900" lvl="0" indent="-292100" algn="l" rtl="0">
              <a:lnSpc>
                <a:spcPct val="115000"/>
              </a:lnSpc>
              <a:spcBef>
                <a:spcPts val="0"/>
              </a:spcBef>
              <a:spcAft>
                <a:spcPts val="0"/>
              </a:spcAft>
              <a:buClr>
                <a:srgbClr val="073763"/>
              </a:buClr>
              <a:buSzPts val="2000"/>
              <a:buFont typeface="Open Sans"/>
              <a:buChar char="-"/>
            </a:pPr>
            <a:r>
              <a:rPr lang="en-US" sz="1800" dirty="0">
                <a:solidFill>
                  <a:srgbClr val="073763"/>
                </a:solidFill>
                <a:latin typeface="Open Sans"/>
                <a:ea typeface="Open Sans"/>
                <a:cs typeface="Open Sans"/>
                <a:sym typeface="Open Sans"/>
              </a:rPr>
              <a:t>ESD Data Management Plan (DMP) template for Data Producers</a:t>
            </a:r>
          </a:p>
          <a:p>
            <a:pPr marL="342900" lvl="0" indent="-292100" algn="l" rtl="0">
              <a:lnSpc>
                <a:spcPct val="115000"/>
              </a:lnSpc>
              <a:spcBef>
                <a:spcPts val="0"/>
              </a:spcBef>
              <a:spcAft>
                <a:spcPts val="0"/>
              </a:spcAft>
              <a:buClr>
                <a:srgbClr val="073763"/>
              </a:buClr>
              <a:buSzPts val="2000"/>
              <a:buFont typeface="Open Sans"/>
              <a:buChar char="-"/>
            </a:pPr>
            <a:r>
              <a:rPr lang="en-US" sz="1800" dirty="0">
                <a:solidFill>
                  <a:srgbClr val="073763"/>
                </a:solidFill>
                <a:latin typeface="Open Sans"/>
                <a:ea typeface="Open Sans"/>
                <a:cs typeface="Open Sans"/>
                <a:sym typeface="Open Sans"/>
              </a:rPr>
              <a:t>ESD Data Management Plan (DMP) template for DAACs</a:t>
            </a:r>
          </a:p>
          <a:p>
            <a:pPr marL="342900" lvl="0" indent="-292100" algn="l" rtl="0">
              <a:lnSpc>
                <a:spcPct val="115000"/>
              </a:lnSpc>
              <a:spcBef>
                <a:spcPts val="0"/>
              </a:spcBef>
              <a:spcAft>
                <a:spcPts val="0"/>
              </a:spcAft>
              <a:buClr>
                <a:srgbClr val="073763"/>
              </a:buClr>
              <a:buSzPts val="2000"/>
              <a:buFont typeface="Open Sans"/>
              <a:buChar char="-"/>
            </a:pPr>
            <a:r>
              <a:rPr lang="en-US" sz="1800" dirty="0">
                <a:solidFill>
                  <a:srgbClr val="073763"/>
                </a:solidFill>
                <a:latin typeface="Open Sans"/>
                <a:ea typeface="Open Sans"/>
                <a:cs typeface="Open Sans"/>
                <a:sym typeface="Open Sans"/>
              </a:rPr>
              <a:t>ESD Data Product Development Guide</a:t>
            </a:r>
          </a:p>
          <a:p>
            <a:pPr marL="342900" lvl="0" indent="-292100" algn="l" rtl="0">
              <a:lnSpc>
                <a:spcPct val="115000"/>
              </a:lnSpc>
              <a:spcBef>
                <a:spcPts val="0"/>
              </a:spcBef>
              <a:spcAft>
                <a:spcPts val="0"/>
              </a:spcAft>
              <a:buClr>
                <a:srgbClr val="073763"/>
              </a:buClr>
              <a:buSzPts val="2000"/>
              <a:buFont typeface="Open Sans"/>
              <a:buChar char="-"/>
            </a:pPr>
            <a:r>
              <a:rPr lang="en-US" sz="1800" dirty="0">
                <a:solidFill>
                  <a:srgbClr val="073763"/>
                </a:solidFill>
                <a:latin typeface="Open Sans"/>
                <a:ea typeface="Open Sans"/>
                <a:cs typeface="Open Sans"/>
                <a:sym typeface="Open Sans"/>
              </a:rPr>
              <a:t>Increase openness &amp; accessibility of Algorithm Theoretical Basis Document (ATBD) development &amp; updates</a:t>
            </a:r>
            <a:endParaRPr lang="en" sz="1800" dirty="0">
              <a:solidFill>
                <a:srgbClr val="073763"/>
              </a:solidFill>
              <a:latin typeface="Open Sans"/>
              <a:ea typeface="Open Sans"/>
              <a:cs typeface="Open Sans"/>
              <a:sym typeface="Open Sans"/>
            </a:endParaRPr>
          </a:p>
        </p:txBody>
      </p:sp>
      <p:sp>
        <p:nvSpPr>
          <p:cNvPr id="247" name="Google Shape;247;p31"/>
          <p:cNvSpPr txBox="1">
            <a:spLocks noGrp="1"/>
          </p:cNvSpPr>
          <p:nvPr>
            <p:ph type="title"/>
          </p:nvPr>
        </p:nvSpPr>
        <p:spPr>
          <a:xfrm>
            <a:off x="1635076" y="622142"/>
            <a:ext cx="7280400" cy="900216"/>
          </a:xfrm>
          <a:prstGeom prst="rect">
            <a:avLst/>
          </a:prstGeom>
        </p:spPr>
        <p:txBody>
          <a:bodyPr spcFirstLastPara="1" wrap="square" lIns="68575" tIns="34275" rIns="68575" bIns="34275" anchor="ctr" anchorCtr="0">
            <a:spAutoFit/>
          </a:bodyPr>
          <a:lstStyle/>
          <a:p>
            <a:pPr marL="0" lvl="0" indent="0" algn="l" rtl="0">
              <a:spcBef>
                <a:spcPts val="0"/>
              </a:spcBef>
              <a:spcAft>
                <a:spcPts val="0"/>
              </a:spcAft>
              <a:buNone/>
            </a:pPr>
            <a:r>
              <a:rPr lang="en" b="1" dirty="0">
                <a:solidFill>
                  <a:srgbClr val="073763"/>
                </a:solidFill>
                <a:latin typeface="Open Sans"/>
                <a:ea typeface="Open Sans"/>
                <a:cs typeface="Open Sans"/>
                <a:sym typeface="Open Sans"/>
              </a:rPr>
              <a:t>NASA ESD Document Updates In Work for SPD-41a Policy Guidance</a:t>
            </a:r>
            <a:endParaRPr b="1" dirty="0">
              <a:solidFill>
                <a:srgbClr val="073763"/>
              </a:solidFill>
            </a:endParaRPr>
          </a:p>
        </p:txBody>
      </p:sp>
    </p:spTree>
    <p:extLst>
      <p:ext uri="{BB962C8B-B14F-4D97-AF65-F5344CB8AC3E}">
        <p14:creationId xmlns:p14="http://schemas.microsoft.com/office/powerpoint/2010/main" val="40547278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31"/>
          <p:cNvSpPr txBox="1">
            <a:spLocks noGrp="1"/>
          </p:cNvSpPr>
          <p:nvPr>
            <p:ph type="sldNum" idx="12"/>
          </p:nvPr>
        </p:nvSpPr>
        <p:spPr>
          <a:xfrm>
            <a:off x="7016489" y="4816754"/>
            <a:ext cx="2057400" cy="273900"/>
          </a:xfrm>
          <a:prstGeom prst="rect">
            <a:avLst/>
          </a:prstGeom>
          <a:noFill/>
          <a:ln>
            <a:noFill/>
          </a:ln>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8</a:t>
            </a:fld>
            <a:endParaRPr/>
          </a:p>
        </p:txBody>
      </p:sp>
      <p:sp>
        <p:nvSpPr>
          <p:cNvPr id="246" name="Google Shape;246;p31"/>
          <p:cNvSpPr txBox="1"/>
          <p:nvPr/>
        </p:nvSpPr>
        <p:spPr>
          <a:xfrm>
            <a:off x="784927" y="1557513"/>
            <a:ext cx="8359073" cy="3323977"/>
          </a:xfrm>
          <a:prstGeom prst="rect">
            <a:avLst/>
          </a:prstGeom>
          <a:noFill/>
          <a:ln>
            <a:noFill/>
          </a:ln>
        </p:spPr>
        <p:txBody>
          <a:bodyPr spcFirstLastPara="1" wrap="square" lIns="68575" tIns="68575" rIns="68575" bIns="68575" anchor="t" anchorCtr="0">
            <a:spAutoFit/>
          </a:bodyPr>
          <a:lstStyle/>
          <a:p>
            <a:pPr marL="342900" lvl="0" indent="-292100" algn="l" rtl="0">
              <a:lnSpc>
                <a:spcPct val="115000"/>
              </a:lnSpc>
              <a:spcBef>
                <a:spcPts val="0"/>
              </a:spcBef>
              <a:spcAft>
                <a:spcPts val="0"/>
              </a:spcAft>
              <a:buClr>
                <a:srgbClr val="073763"/>
              </a:buClr>
              <a:buSzPts val="2000"/>
              <a:buFont typeface="Open Sans"/>
              <a:buChar char="-"/>
            </a:pPr>
            <a:r>
              <a:rPr lang="en-US" sz="2000" b="1" dirty="0">
                <a:solidFill>
                  <a:srgbClr val="073763"/>
                </a:solidFill>
                <a:latin typeface="Open Sans"/>
                <a:ea typeface="Open Sans"/>
                <a:cs typeface="Open Sans"/>
                <a:sym typeface="Open Sans"/>
              </a:rPr>
              <a:t>As open as possible, as restricted as necessary, always secure.</a:t>
            </a:r>
          </a:p>
          <a:p>
            <a:pPr marL="342900" lvl="0" indent="-292100" algn="l" rtl="0">
              <a:lnSpc>
                <a:spcPct val="115000"/>
              </a:lnSpc>
              <a:spcBef>
                <a:spcPts val="0"/>
              </a:spcBef>
              <a:spcAft>
                <a:spcPts val="0"/>
              </a:spcAft>
              <a:buClr>
                <a:srgbClr val="073763"/>
              </a:buClr>
              <a:buSzPts val="2000"/>
              <a:buFont typeface="Open Sans"/>
              <a:buChar char="-"/>
            </a:pPr>
            <a:r>
              <a:rPr lang="en-US" sz="2000" dirty="0">
                <a:solidFill>
                  <a:srgbClr val="073763"/>
                </a:solidFill>
                <a:latin typeface="Open Sans"/>
                <a:ea typeface="Open Sans"/>
                <a:cs typeface="Open Sans"/>
                <a:sym typeface="Open Sans"/>
              </a:rPr>
              <a:t>Increase the accessibility, inclusion, and reproducibility of SMD scientific activities</a:t>
            </a:r>
          </a:p>
          <a:p>
            <a:pPr marL="342900" lvl="0" indent="-292100" algn="l" rtl="0">
              <a:lnSpc>
                <a:spcPct val="115000"/>
              </a:lnSpc>
              <a:spcBef>
                <a:spcPts val="0"/>
              </a:spcBef>
              <a:spcAft>
                <a:spcPts val="0"/>
              </a:spcAft>
              <a:buClr>
                <a:srgbClr val="073763"/>
              </a:buClr>
              <a:buSzPts val="2000"/>
              <a:buFont typeface="Open Sans"/>
              <a:buChar char="-"/>
            </a:pPr>
            <a:r>
              <a:rPr lang="en-US" sz="2000" dirty="0">
                <a:solidFill>
                  <a:srgbClr val="073763"/>
                </a:solidFill>
                <a:latin typeface="Open Sans"/>
                <a:ea typeface="Open Sans"/>
                <a:cs typeface="Open Sans"/>
                <a:sym typeface="Open Sans"/>
              </a:rPr>
              <a:t>When possible, minimize the burden.</a:t>
            </a:r>
          </a:p>
          <a:p>
            <a:pPr marL="342900" lvl="0" indent="-292100" algn="l" rtl="0">
              <a:lnSpc>
                <a:spcPct val="115000"/>
              </a:lnSpc>
              <a:spcBef>
                <a:spcPts val="0"/>
              </a:spcBef>
              <a:spcAft>
                <a:spcPts val="0"/>
              </a:spcAft>
              <a:buClr>
                <a:srgbClr val="073763"/>
              </a:buClr>
              <a:buSzPts val="2000"/>
              <a:buFont typeface="Open Sans"/>
              <a:buChar char="-"/>
            </a:pPr>
            <a:endParaRPr lang="en-US" sz="2000" dirty="0">
              <a:solidFill>
                <a:srgbClr val="073763"/>
              </a:solidFill>
              <a:latin typeface="Open Sans"/>
              <a:ea typeface="Open Sans"/>
              <a:cs typeface="Open Sans"/>
              <a:sym typeface="Open Sans"/>
            </a:endParaRPr>
          </a:p>
          <a:p>
            <a:pPr marL="342900" lvl="0" indent="-292100" algn="l" rtl="0">
              <a:lnSpc>
                <a:spcPct val="115000"/>
              </a:lnSpc>
              <a:spcBef>
                <a:spcPts val="0"/>
              </a:spcBef>
              <a:spcAft>
                <a:spcPts val="0"/>
              </a:spcAft>
              <a:buClr>
                <a:srgbClr val="073763"/>
              </a:buClr>
              <a:buSzPts val="2000"/>
              <a:buFont typeface="Open Sans"/>
              <a:buChar char="-"/>
            </a:pPr>
            <a:r>
              <a:rPr lang="en-US" sz="2000" dirty="0">
                <a:solidFill>
                  <a:srgbClr val="073763"/>
                </a:solidFill>
                <a:latin typeface="Open Sans"/>
                <a:ea typeface="Open Sans"/>
                <a:cs typeface="Open Sans"/>
                <a:sym typeface="Open Sans"/>
              </a:rPr>
              <a:t>SPD-41a brings together existing NASA and Federal Guidance. It is </a:t>
            </a:r>
            <a:r>
              <a:rPr lang="en-US" sz="2000" b="1" i="1" dirty="0">
                <a:solidFill>
                  <a:srgbClr val="073763"/>
                </a:solidFill>
                <a:latin typeface="Open Sans"/>
                <a:ea typeface="Open Sans"/>
                <a:cs typeface="Open Sans"/>
                <a:sym typeface="Open Sans"/>
              </a:rPr>
              <a:t>forward looking</a:t>
            </a:r>
            <a:r>
              <a:rPr lang="en-US" sz="2000" dirty="0">
                <a:solidFill>
                  <a:srgbClr val="073763"/>
                </a:solidFill>
                <a:latin typeface="Open Sans"/>
                <a:ea typeface="Open Sans"/>
                <a:cs typeface="Open Sans"/>
                <a:sym typeface="Open Sans"/>
              </a:rPr>
              <a:t>, meaning it is meant to apply to work going forward. Existing missions and investigations should adopt parts of this policy consistent with available resources.</a:t>
            </a:r>
            <a:endParaRPr lang="en" sz="2000" dirty="0">
              <a:solidFill>
                <a:srgbClr val="073763"/>
              </a:solidFill>
              <a:latin typeface="Open Sans"/>
              <a:ea typeface="Open Sans"/>
              <a:cs typeface="Open Sans"/>
              <a:sym typeface="Open Sans"/>
            </a:endParaRPr>
          </a:p>
        </p:txBody>
      </p:sp>
      <p:sp>
        <p:nvSpPr>
          <p:cNvPr id="247" name="Google Shape;247;p31"/>
          <p:cNvSpPr txBox="1">
            <a:spLocks noGrp="1"/>
          </p:cNvSpPr>
          <p:nvPr>
            <p:ph type="title"/>
          </p:nvPr>
        </p:nvSpPr>
        <p:spPr>
          <a:xfrm>
            <a:off x="1635076" y="622142"/>
            <a:ext cx="7280400" cy="900216"/>
          </a:xfrm>
          <a:prstGeom prst="rect">
            <a:avLst/>
          </a:prstGeom>
        </p:spPr>
        <p:txBody>
          <a:bodyPr spcFirstLastPara="1" wrap="square" lIns="68575" tIns="34275" rIns="68575" bIns="34275" anchor="ctr" anchorCtr="0">
            <a:spAutoFit/>
          </a:bodyPr>
          <a:lstStyle/>
          <a:p>
            <a:pPr marL="0" lvl="0" indent="0" algn="l" rtl="0">
              <a:spcBef>
                <a:spcPts val="0"/>
              </a:spcBef>
              <a:spcAft>
                <a:spcPts val="0"/>
              </a:spcAft>
              <a:buNone/>
            </a:pPr>
            <a:r>
              <a:rPr lang="en" b="1" dirty="0">
                <a:solidFill>
                  <a:srgbClr val="073763"/>
                </a:solidFill>
                <a:latin typeface="Open Sans"/>
                <a:ea typeface="Open Sans"/>
                <a:cs typeface="Open Sans"/>
                <a:sym typeface="Open Sans"/>
              </a:rPr>
              <a:t>Core Values of Open Source Science and Policy Guidance</a:t>
            </a:r>
            <a:endParaRPr b="1" dirty="0">
              <a:solidFill>
                <a:srgbClr val="073763"/>
              </a:solidFill>
            </a:endParaRPr>
          </a:p>
        </p:txBody>
      </p:sp>
    </p:spTree>
    <p:extLst>
      <p:ext uri="{BB962C8B-B14F-4D97-AF65-F5344CB8AC3E}">
        <p14:creationId xmlns:p14="http://schemas.microsoft.com/office/powerpoint/2010/main" val="30075432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40"/>
          <p:cNvSpPr txBox="1"/>
          <p:nvPr/>
        </p:nvSpPr>
        <p:spPr>
          <a:xfrm>
            <a:off x="1669660" y="609517"/>
            <a:ext cx="6941400" cy="384301"/>
          </a:xfrm>
          <a:prstGeom prst="rect">
            <a:avLst/>
          </a:prstGeom>
          <a:noFill/>
          <a:ln>
            <a:noFill/>
          </a:ln>
        </p:spPr>
        <p:txBody>
          <a:bodyPr spcFirstLastPara="1" wrap="square" lIns="51425" tIns="25700" rIns="51425" bIns="25700" anchor="ctr" anchorCtr="0">
            <a:spAutoFit/>
          </a:bodyPr>
          <a:lstStyle/>
          <a:p>
            <a:pPr marL="0" marR="0" lvl="0" indent="0" algn="l" rtl="0">
              <a:lnSpc>
                <a:spcPct val="90000"/>
              </a:lnSpc>
              <a:spcBef>
                <a:spcPts val="0"/>
              </a:spcBef>
              <a:spcAft>
                <a:spcPts val="0"/>
              </a:spcAft>
              <a:buClr>
                <a:srgbClr val="000000"/>
              </a:buClr>
              <a:buSzPts val="3600"/>
              <a:buFont typeface="Arial"/>
              <a:buNone/>
            </a:pPr>
            <a:r>
              <a:rPr lang="en" sz="2400" b="1" dirty="0">
                <a:latin typeface="Open Sans"/>
                <a:ea typeface="Open Sans"/>
                <a:cs typeface="Open Sans"/>
                <a:sym typeface="Open Sans"/>
              </a:rPr>
              <a:t>Implications</a:t>
            </a:r>
            <a:r>
              <a:rPr lang="en" sz="2400" b="1" i="0" u="none" strike="noStrike" cap="none" dirty="0">
                <a:solidFill>
                  <a:srgbClr val="000000"/>
                </a:solidFill>
                <a:latin typeface="Open Sans"/>
                <a:ea typeface="Open Sans"/>
                <a:cs typeface="Open Sans"/>
                <a:sym typeface="Open Sans"/>
              </a:rPr>
              <a:t> </a:t>
            </a:r>
            <a:r>
              <a:rPr lang="en" sz="2400" b="1" dirty="0">
                <a:latin typeface="Open Sans"/>
                <a:ea typeface="Open Sans"/>
                <a:cs typeface="Open Sans"/>
                <a:sym typeface="Open Sans"/>
              </a:rPr>
              <a:t>o</a:t>
            </a:r>
            <a:r>
              <a:rPr lang="en" sz="2400" b="1" i="0" u="none" strike="noStrike" cap="none" dirty="0">
                <a:solidFill>
                  <a:srgbClr val="000000"/>
                </a:solidFill>
                <a:latin typeface="Open Sans"/>
                <a:ea typeface="Open Sans"/>
                <a:cs typeface="Open Sans"/>
                <a:sym typeface="Open Sans"/>
              </a:rPr>
              <a:t>n Missions and Solicitations</a:t>
            </a:r>
            <a:endParaRPr sz="2400" b="1" i="0" u="none" strike="noStrike" cap="none" dirty="0">
              <a:solidFill>
                <a:srgbClr val="000000"/>
              </a:solidFill>
              <a:latin typeface="Open Sans"/>
              <a:ea typeface="Open Sans"/>
              <a:cs typeface="Open Sans"/>
              <a:sym typeface="Open Sans"/>
            </a:endParaRPr>
          </a:p>
        </p:txBody>
      </p:sp>
      <p:cxnSp>
        <p:nvCxnSpPr>
          <p:cNvPr id="336" name="Google Shape;336;p40"/>
          <p:cNvCxnSpPr/>
          <p:nvPr/>
        </p:nvCxnSpPr>
        <p:spPr>
          <a:xfrm>
            <a:off x="1743137" y="1076733"/>
            <a:ext cx="5639700" cy="0"/>
          </a:xfrm>
          <a:prstGeom prst="straightConnector1">
            <a:avLst/>
          </a:prstGeom>
          <a:noFill/>
          <a:ln w="38100" cap="flat" cmpd="sng">
            <a:solidFill>
              <a:srgbClr val="1C4587"/>
            </a:solidFill>
            <a:prstDash val="solid"/>
            <a:round/>
            <a:headEnd type="none" w="sm" len="sm"/>
            <a:tailEnd type="none" w="sm" len="sm"/>
          </a:ln>
        </p:spPr>
      </p:cxnSp>
      <p:sp>
        <p:nvSpPr>
          <p:cNvPr id="337" name="Google Shape;337;p40"/>
          <p:cNvSpPr/>
          <p:nvPr/>
        </p:nvSpPr>
        <p:spPr>
          <a:xfrm>
            <a:off x="1644420" y="1180353"/>
            <a:ext cx="7499580" cy="2597700"/>
          </a:xfrm>
          <a:prstGeom prst="rect">
            <a:avLst/>
          </a:prstGeom>
          <a:noFill/>
          <a:ln>
            <a:noFill/>
          </a:ln>
        </p:spPr>
        <p:txBody>
          <a:bodyPr spcFirstLastPara="1" wrap="square" lIns="68575" tIns="34275" rIns="68575" bIns="34275" anchor="t" anchorCtr="0">
            <a:noAutofit/>
          </a:bodyPr>
          <a:lstStyle/>
          <a:p>
            <a:pPr marL="285750" marR="0" lvl="0" indent="-285750" algn="l" rtl="0">
              <a:lnSpc>
                <a:spcPct val="115000"/>
              </a:lnSpc>
              <a:spcBef>
                <a:spcPts val="0"/>
              </a:spcBef>
              <a:spcAft>
                <a:spcPts val="0"/>
              </a:spcAft>
              <a:buFont typeface="Arial" panose="020B0604020202020204" pitchFamily="34" charset="0"/>
              <a:buChar char="•"/>
            </a:pPr>
            <a:r>
              <a:rPr lang="en" sz="1500" dirty="0">
                <a:solidFill>
                  <a:schemeClr val="dk1"/>
                </a:solidFill>
                <a:latin typeface="Open Sans"/>
                <a:ea typeface="Open Sans"/>
                <a:cs typeface="Open Sans"/>
                <a:sym typeface="Open Sans"/>
              </a:rPr>
              <a:t>SPD-41a implementation plan is under development now in preparation for the release of SPD-41a. There will be an upcoming Town Hall (likely in Dec or Jan).</a:t>
            </a:r>
          </a:p>
          <a:p>
            <a:pPr marL="285750" marR="0" lvl="0" indent="-285750" algn="l" rtl="0">
              <a:lnSpc>
                <a:spcPct val="115000"/>
              </a:lnSpc>
              <a:spcBef>
                <a:spcPts val="0"/>
              </a:spcBef>
              <a:spcAft>
                <a:spcPts val="0"/>
              </a:spcAft>
              <a:buFont typeface="Arial" panose="020B0604020202020204" pitchFamily="34" charset="0"/>
              <a:buChar char="•"/>
            </a:pPr>
            <a:r>
              <a:rPr lang="en" sz="1500" dirty="0">
                <a:solidFill>
                  <a:schemeClr val="dk1"/>
                </a:solidFill>
                <a:latin typeface="Open Sans"/>
                <a:ea typeface="Open Sans"/>
                <a:cs typeface="Open Sans"/>
                <a:sym typeface="Open Sans"/>
              </a:rPr>
              <a:t>We are working with pre-KDP-B missions in a dedicated way.</a:t>
            </a:r>
          </a:p>
          <a:p>
            <a:pPr marL="285750" marR="0" lvl="0" indent="-285750" algn="l" rtl="0">
              <a:lnSpc>
                <a:spcPct val="115000"/>
              </a:lnSpc>
              <a:spcBef>
                <a:spcPts val="0"/>
              </a:spcBef>
              <a:spcAft>
                <a:spcPts val="0"/>
              </a:spcAft>
              <a:buFont typeface="Arial" panose="020B0604020202020204" pitchFamily="34" charset="0"/>
              <a:buChar char="•"/>
            </a:pPr>
            <a:r>
              <a:rPr lang="en" sz="1500" dirty="0">
                <a:solidFill>
                  <a:schemeClr val="dk1"/>
                </a:solidFill>
                <a:latin typeface="Open Sans"/>
                <a:ea typeface="Open Sans"/>
                <a:cs typeface="Open Sans"/>
                <a:sym typeface="Open Sans"/>
              </a:rPr>
              <a:t>Open Science Guidance and response to RFI are in development and will be released in December for all SMD divisions.</a:t>
            </a:r>
          </a:p>
          <a:p>
            <a:pPr marL="285750" marR="0" lvl="0" indent="-285750" algn="l" rtl="0">
              <a:lnSpc>
                <a:spcPct val="115000"/>
              </a:lnSpc>
              <a:spcBef>
                <a:spcPts val="0"/>
              </a:spcBef>
              <a:spcAft>
                <a:spcPts val="0"/>
              </a:spcAft>
              <a:buFont typeface="Arial" panose="020B0604020202020204" pitchFamily="34" charset="0"/>
              <a:buChar char="•"/>
            </a:pPr>
            <a:r>
              <a:rPr lang="en" sz="1500" dirty="0">
                <a:solidFill>
                  <a:schemeClr val="dk1"/>
                </a:solidFill>
                <a:latin typeface="Open Sans"/>
                <a:ea typeface="Open Sans"/>
                <a:cs typeface="Open Sans"/>
                <a:sym typeface="Open Sans"/>
              </a:rPr>
              <a:t>Updates for </a:t>
            </a:r>
            <a:r>
              <a:rPr lang="en" sz="1500" b="1" dirty="0">
                <a:solidFill>
                  <a:schemeClr val="dk1"/>
                </a:solidFill>
                <a:latin typeface="Open Sans"/>
                <a:ea typeface="Open Sans"/>
                <a:cs typeface="Open Sans"/>
                <a:sym typeface="Open Sans"/>
              </a:rPr>
              <a:t>ROSES23 </a:t>
            </a:r>
            <a:r>
              <a:rPr lang="en" sz="1500" dirty="0">
                <a:solidFill>
                  <a:schemeClr val="dk1"/>
                </a:solidFill>
                <a:latin typeface="Open Sans"/>
                <a:ea typeface="Open Sans"/>
                <a:cs typeface="Open Sans"/>
                <a:sym typeface="Open Sans"/>
              </a:rPr>
              <a:t>are underway. We’re working the Earth Science Division scientific policy updates now, and we’re on-track for the February release.</a:t>
            </a:r>
          </a:p>
          <a:p>
            <a:pPr marL="285750" marR="0" lvl="0" indent="-285750" algn="l" rtl="0">
              <a:lnSpc>
                <a:spcPct val="115000"/>
              </a:lnSpc>
              <a:spcBef>
                <a:spcPts val="0"/>
              </a:spcBef>
              <a:spcAft>
                <a:spcPts val="0"/>
              </a:spcAft>
              <a:buFont typeface="Arial" panose="020B0604020202020204" pitchFamily="34" charset="0"/>
              <a:buChar char="•"/>
            </a:pPr>
            <a:r>
              <a:rPr lang="en-US" sz="1500" b="1" i="0" u="none" strike="noStrike" dirty="0">
                <a:solidFill>
                  <a:srgbClr val="000000"/>
                </a:solidFill>
                <a:effectLst/>
                <a:latin typeface="Open Sans" panose="020B0606030504020204" pitchFamily="34" charset="0"/>
              </a:rPr>
              <a:t>F.14 </a:t>
            </a:r>
            <a:r>
              <a:rPr lang="en-US" sz="1500" b="0" i="0" u="sng" strike="noStrike" dirty="0">
                <a:solidFill>
                  <a:srgbClr val="0097A7"/>
                </a:solidFill>
                <a:effectLst/>
                <a:latin typeface="Open Sans" panose="020B0606030504020204" pitchFamily="34" charset="0"/>
                <a:hlinkClick r:id="rId3"/>
              </a:rPr>
              <a:t>TOPST</a:t>
            </a:r>
            <a:r>
              <a:rPr lang="en-US" sz="1500" b="0" i="0" u="none" strike="noStrike" dirty="0">
                <a:solidFill>
                  <a:srgbClr val="000000"/>
                </a:solidFill>
                <a:effectLst/>
                <a:latin typeface="Open Sans" panose="020B0606030504020204" pitchFamily="34" charset="0"/>
              </a:rPr>
              <a:t> - optional NOI 11/10, </a:t>
            </a:r>
            <a:r>
              <a:rPr lang="en-US" sz="1500" b="1" i="0" u="none" strike="noStrike" dirty="0">
                <a:solidFill>
                  <a:srgbClr val="000000"/>
                </a:solidFill>
                <a:effectLst/>
                <a:latin typeface="Open Sans" panose="020B0606030504020204" pitchFamily="34" charset="0"/>
              </a:rPr>
              <a:t>proposals due 12/8</a:t>
            </a:r>
            <a:r>
              <a:rPr lang="en-US" sz="1500" b="0" i="0" u="none" strike="noStrike" dirty="0">
                <a:solidFill>
                  <a:srgbClr val="000000"/>
                </a:solidFill>
                <a:effectLst/>
                <a:latin typeface="Open Sans" panose="020B0606030504020204" pitchFamily="34" charset="0"/>
              </a:rPr>
              <a:t>. The solicitation requests support for development of Science curriculum and for training events starting in Summer 2023.  This program supports 2 or 3 year projects. </a:t>
            </a:r>
          </a:p>
          <a:p>
            <a:pPr marL="285750" marR="0" lvl="0" indent="-285750" algn="l" rtl="0">
              <a:lnSpc>
                <a:spcPct val="115000"/>
              </a:lnSpc>
              <a:spcBef>
                <a:spcPts val="0"/>
              </a:spcBef>
              <a:spcAft>
                <a:spcPts val="0"/>
              </a:spcAft>
              <a:buFont typeface="Arial" panose="020B0604020202020204" pitchFamily="34" charset="0"/>
              <a:buChar char="•"/>
            </a:pPr>
            <a:r>
              <a:rPr lang="en-US" sz="1500" b="1" dirty="0">
                <a:solidFill>
                  <a:schemeClr val="dk1"/>
                </a:solidFill>
                <a:latin typeface="Open Sans"/>
                <a:ea typeface="Open Sans"/>
                <a:cs typeface="Open Sans"/>
                <a:sym typeface="Open Sans"/>
              </a:rPr>
              <a:t>F.15 High Priority Open Science will be released soon </a:t>
            </a:r>
            <a:r>
              <a:rPr lang="en-US" sz="1500" dirty="0">
                <a:solidFill>
                  <a:schemeClr val="dk1"/>
                </a:solidFill>
                <a:latin typeface="Open Sans"/>
                <a:ea typeface="Open Sans"/>
                <a:cs typeface="Open Sans"/>
                <a:sym typeface="Open Sans"/>
              </a:rPr>
              <a:t>to provide support for innovative, open science projects that align with the goals of the Open Source Science Initiative.  This program supports 1 year projects in high priority areas. </a:t>
            </a:r>
            <a:endParaRPr lang="en" sz="1500" dirty="0">
              <a:solidFill>
                <a:schemeClr val="dk1"/>
              </a:solidFill>
              <a:latin typeface="Open Sans"/>
              <a:ea typeface="Open Sans"/>
              <a:cs typeface="Open Sans"/>
              <a:sym typeface="Open Sans"/>
            </a:endParaRPr>
          </a:p>
          <a:p>
            <a:pPr marL="285750" marR="0" lvl="0" indent="-285750" algn="l" rtl="0">
              <a:lnSpc>
                <a:spcPct val="115000"/>
              </a:lnSpc>
              <a:spcBef>
                <a:spcPts val="0"/>
              </a:spcBef>
              <a:spcAft>
                <a:spcPts val="0"/>
              </a:spcAft>
              <a:buFont typeface="Arial" panose="020B0604020202020204" pitchFamily="34" charset="0"/>
              <a:buChar char="•"/>
            </a:pPr>
            <a:endParaRPr lang="en" sz="1500" dirty="0">
              <a:solidFill>
                <a:schemeClr val="dk1"/>
              </a:solidFill>
              <a:latin typeface="Open Sans"/>
              <a:ea typeface="Open Sans"/>
              <a:cs typeface="Open Sans"/>
              <a:sym typeface="Open Sans"/>
            </a:endParaRPr>
          </a:p>
          <a:p>
            <a:pPr marL="0" marR="0" lvl="0" indent="0" algn="l" rtl="0">
              <a:lnSpc>
                <a:spcPct val="115000"/>
              </a:lnSpc>
              <a:spcBef>
                <a:spcPts val="0"/>
              </a:spcBef>
              <a:spcAft>
                <a:spcPts val="0"/>
              </a:spcAft>
              <a:buNone/>
            </a:pPr>
            <a:endParaRPr sz="1500" b="0" i="0" u="none" strike="noStrike" cap="none" dirty="0">
              <a:solidFill>
                <a:schemeClr val="dk1"/>
              </a:solidFill>
              <a:latin typeface="Open Sans"/>
              <a:ea typeface="Open Sans"/>
              <a:cs typeface="Open Sans"/>
              <a:sym typeface="Open Sans"/>
            </a:endParaRPr>
          </a:p>
        </p:txBody>
      </p:sp>
    </p:spTree>
    <p:extLst>
      <p:ext uri="{BB962C8B-B14F-4D97-AF65-F5344CB8AC3E}">
        <p14:creationId xmlns:p14="http://schemas.microsoft.com/office/powerpoint/2010/main" val="1872214806"/>
      </p:ext>
    </p:extLst>
  </p:cSld>
  <p:clrMapOvr>
    <a:masterClrMapping/>
  </p:clrMapOvr>
</p:sld>
</file>

<file path=ppt/theme/theme1.xml><?xml version="1.0" encoding="utf-8"?>
<a:theme xmlns:a="http://schemas.openxmlformats.org/drawingml/2006/main" name="Office Theme">
  <a:themeElements>
    <a:clrScheme name="Custom 8">
      <a:dk1>
        <a:srgbClr val="000000"/>
      </a:dk1>
      <a:lt1>
        <a:srgbClr val="FFFFFF"/>
      </a:lt1>
      <a:dk2>
        <a:srgbClr val="44546A"/>
      </a:dk2>
      <a:lt2>
        <a:srgbClr val="E7E6E6"/>
      </a:lt2>
      <a:accent1>
        <a:srgbClr val="935951"/>
      </a:accent1>
      <a:accent2>
        <a:srgbClr val="E6A561"/>
      </a:accent2>
      <a:accent3>
        <a:srgbClr val="01254D"/>
      </a:accent3>
      <a:accent4>
        <a:srgbClr val="021132"/>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10537</TotalTime>
  <Words>1758</Words>
  <Application>Microsoft Office PowerPoint</Application>
  <PresentationFormat>On-screen Show (16:9)</PresentationFormat>
  <Paragraphs>153</Paragraphs>
  <Slides>20</Slides>
  <Notes>15</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20</vt:i4>
      </vt:variant>
    </vt:vector>
  </HeadingPairs>
  <TitlesOfParts>
    <vt:vector size="31" baseType="lpstr">
      <vt:lpstr>Open Sans</vt:lpstr>
      <vt:lpstr>Arial Narrow</vt:lpstr>
      <vt:lpstr>Arial</vt:lpstr>
      <vt:lpstr>Libre Franklin</vt:lpstr>
      <vt:lpstr>Roboto</vt:lpstr>
      <vt:lpstr>Helvetica Neue</vt:lpstr>
      <vt:lpstr>-apple-system</vt:lpstr>
      <vt:lpstr>MercurySSm-Book-Pro_Web</vt:lpstr>
      <vt:lpstr>MercurySSm-Bold-Pro_Web</vt:lpstr>
      <vt:lpstr>Calibri</vt:lpstr>
      <vt:lpstr>Office Theme</vt:lpstr>
      <vt:lpstr>HQ Perspective and Open Source Science</vt:lpstr>
      <vt:lpstr>Discussion Highlights</vt:lpstr>
      <vt:lpstr>What is Open Science?</vt:lpstr>
      <vt:lpstr>White House Office Of Science and Technology Policy (OSTP) </vt:lpstr>
      <vt:lpstr>ESD is Putting NASA’s Open-Source Science Initiative (OSSI) into practice.</vt:lpstr>
      <vt:lpstr>PowerPoint Presentation</vt:lpstr>
      <vt:lpstr>NASA ESD Document Updates In Work for SPD-41a Policy Guidance</vt:lpstr>
      <vt:lpstr>Core Values of Open Source Science and Policy Guidance</vt:lpstr>
      <vt:lpstr>PowerPoint Presentation</vt:lpstr>
      <vt:lpstr>Looking Ahead: ESO Mission Data Processing Study</vt:lpstr>
      <vt:lpstr>PowerPoint Presentation</vt:lpstr>
      <vt:lpstr>Priority ESD Dataset Cloud Migration</vt:lpstr>
      <vt:lpstr>Terra / Aqua / Aura</vt:lpstr>
      <vt:lpstr>PowerPoint Presentation</vt:lpstr>
      <vt:lpstr>Take-Home Points</vt:lpstr>
      <vt:lpstr>Thank You!</vt:lpstr>
      <vt:lpstr>Back Up Materials</vt:lpstr>
      <vt:lpstr>PowerPoint Presentation</vt:lpstr>
      <vt:lpstr>Open-Source Science Policy for Earth System Observatory- What To Infuse Into ESD Policies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HQ Perspective</dc:title>
  <cp:lastModifiedBy>Albers, Cerese (MSFC-DK000)</cp:lastModifiedBy>
  <cp:revision>46</cp:revision>
  <dcterms:modified xsi:type="dcterms:W3CDTF">2022-11-09T13:43:05Z</dcterms:modified>
</cp:coreProperties>
</file>