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>
        <p:scale>
          <a:sx n="180" d="100"/>
          <a:sy n="180" d="100"/>
        </p:scale>
        <p:origin x="-1608" y="-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77A0B-64C8-A04E-9A14-093D0E9B78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76600B-9C4B-354B-952E-B1505E8B87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70C9CD-2290-2A4D-8361-C3F067C3D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404CD-0AA2-CB45-8F0D-D7E473696559}" type="datetimeFigureOut">
              <a:rPr lang="en-US" smtClean="0"/>
              <a:t>6/2/21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206D5E-E046-7443-B2CD-50C614319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28D951-2F2D-E840-A67C-CE47B5189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A2C-BA84-CC4C-AFFF-D56FB9C08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824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B8513-4EF7-F040-B998-2FE40D92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E79FA9-8E94-9941-8704-6736F478DA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64E72B-4D29-A741-8142-3A2AC5761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404CD-0AA2-CB45-8F0D-D7E473696559}" type="datetimeFigureOut">
              <a:rPr lang="en-US" smtClean="0"/>
              <a:t>6/2/21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DDE506-6EF8-B043-8FFB-87C711032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6FD807-6DC6-014E-81EF-48412F8C8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A2C-BA84-CC4C-AFFF-D56FB9C08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083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27E79C-BD60-E045-BB8C-C6359DECA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C30981-5068-D94C-847B-6E37705532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585FB6-C68C-964D-9388-D12069B67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404CD-0AA2-CB45-8F0D-D7E473696559}" type="datetimeFigureOut">
              <a:rPr lang="en-US" smtClean="0"/>
              <a:t>6/2/21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827B8-60FA-C042-A923-CC4927F5D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3D7473-8867-7D4A-B116-732A67344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A2C-BA84-CC4C-AFFF-D56FB9C08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3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D4332-AB72-754B-A5F0-898B673F1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FE2777-F384-B049-9EA3-DC2CF4CE1A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337D2B-438D-9F45-AC45-2E3CCFDA0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404CD-0AA2-CB45-8F0D-D7E473696559}" type="datetimeFigureOut">
              <a:rPr lang="en-US" smtClean="0"/>
              <a:t>6/2/21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52051-D209-F246-99C0-5C9B576F1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3EF4E9-7470-4B40-B4DE-B1B9AF472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A2C-BA84-CC4C-AFFF-D56FB9C08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806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B4DF2-0950-3B47-BEBA-F91876734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E761C2-B4E5-A14D-B074-FC783FABF5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0DA5F5-9EF4-F74A-A25F-788D2FC1E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404CD-0AA2-CB45-8F0D-D7E473696559}" type="datetimeFigureOut">
              <a:rPr lang="en-US" smtClean="0"/>
              <a:t>6/2/21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A769CE-64F8-354F-98BA-09DD6F542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F441D9-5870-D640-8920-EC25A437A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A2C-BA84-CC4C-AFFF-D56FB9C08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926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1D9FB-B465-5348-A964-E67002CF1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42C838-71D7-F142-B946-9446D93368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077C67-6CEB-7046-A303-8347B6C429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2F3A9A-174A-D546-8143-B5D11FC83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404CD-0AA2-CB45-8F0D-D7E473696559}" type="datetimeFigureOut">
              <a:rPr lang="en-US" smtClean="0"/>
              <a:t>6/2/21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186695-7E32-8F4F-A4AD-EC0761963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A2733D-2C9B-9D4D-82C7-D7D06AA28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A2C-BA84-CC4C-AFFF-D56FB9C08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22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D2E62-0323-0249-BFAF-5A24B433C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3ABB68-9C6D-EF4F-A430-B670018739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EBA489-B0F5-344F-8969-42E6191F11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CD176C-F858-5F47-BEAF-A9371BEAA8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793F22-631F-1449-95DD-029333357F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6904EE-7F71-B444-B54D-6C49F8D60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404CD-0AA2-CB45-8F0D-D7E473696559}" type="datetimeFigureOut">
              <a:rPr lang="en-US" smtClean="0"/>
              <a:t>6/2/21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73E15C-2FBB-714E-AC5C-9F9A3C7FA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0B30E3-865F-EA4C-92FD-8AFF15CA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A2C-BA84-CC4C-AFFF-D56FB9C08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15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694FF-C9C4-8849-BD5A-8A8D871DE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C3FEBE-7909-BB42-BC44-5A6F21619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404CD-0AA2-CB45-8F0D-D7E473696559}" type="datetimeFigureOut">
              <a:rPr lang="en-US" smtClean="0"/>
              <a:t>6/2/21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03E361-7B85-5244-95D4-2A64FFBA8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EA29A1-88F4-8C46-9837-F95696002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A2C-BA84-CC4C-AFFF-D56FB9C08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760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939656-1F09-814A-B71C-8E3F8FE34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404CD-0AA2-CB45-8F0D-D7E473696559}" type="datetimeFigureOut">
              <a:rPr lang="en-US" smtClean="0"/>
              <a:t>6/2/21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790E66-9339-9846-AEC5-7854D6195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A09116-B3FE-8A40-8F88-8993BB7BA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A2C-BA84-CC4C-AFFF-D56FB9C08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58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F798A-5E03-BF44-8F0C-84E45801A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1DD3D-8812-6B4A-90C9-0921E225B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30CC44-F6B2-9748-AFF2-5EDF803548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2768A7-CF74-4C4A-AA9F-9FFB4BD64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404CD-0AA2-CB45-8F0D-D7E473696559}" type="datetimeFigureOut">
              <a:rPr lang="en-US" smtClean="0"/>
              <a:t>6/2/21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62FDDA-525E-A445-9294-9D44E0F42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9C84E8-0034-D34A-A5BA-2C3238194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A2C-BA84-CC4C-AFFF-D56FB9C08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741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0D8BC-DA6C-6640-B496-F3563BEE2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3EF576-1593-2944-93EF-5F6E280B7A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E27F80-604B-114B-80CB-D5BD180486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6CAAAA-0E45-BF4F-AFAB-F19850949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404CD-0AA2-CB45-8F0D-D7E473696559}" type="datetimeFigureOut">
              <a:rPr lang="en-US" smtClean="0"/>
              <a:t>6/2/21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7B15AF-CC32-354F-961E-3112B6C7F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24BCBA-8BF8-474B-9DC8-FC1FBA8F5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A2C-BA84-CC4C-AFFF-D56FB9C08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835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E7F536-0355-F24E-9C93-6F5484BDC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8578B4-55D2-404D-8BF4-AE0BFD8D53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B2792-A3A1-4349-BA0F-61AA1E8493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404CD-0AA2-CB45-8F0D-D7E473696559}" type="datetimeFigureOut">
              <a:rPr lang="en-US" smtClean="0"/>
              <a:t>6/2/21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84D5BB-9302-8C44-9247-656BAC19AE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C3911-FFB6-EB46-B775-DFE5B988D6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84A2C-BA84-CC4C-AFFF-D56FB9C08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195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5AF1B6-A6E7-3B47-80FC-1C10D094A8E1}"/>
              </a:ext>
            </a:extLst>
          </p:cNvPr>
          <p:cNvSpPr txBox="1"/>
          <p:nvPr/>
        </p:nvSpPr>
        <p:spPr>
          <a:xfrm>
            <a:off x="4593771" y="512411"/>
            <a:ext cx="3004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Future DOI System Evolution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FA10CB-6F50-E442-AAFC-67EBB1547306}"/>
              </a:ext>
            </a:extLst>
          </p:cNvPr>
          <p:cNvSpPr txBox="1"/>
          <p:nvPr/>
        </p:nvSpPr>
        <p:spPr>
          <a:xfrm>
            <a:off x="2579913" y="1241754"/>
            <a:ext cx="668383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Currently XML, excel spreadsheet, csv, tab delimited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Submission by XML only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Allows flexibility of providing multiple values for a DOI metadata entity, such as Creator (Authors), mission, instrument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Easier to add additional metadata fields with multiple values, such as referenced URLs </a:t>
            </a:r>
          </a:p>
          <a:p>
            <a:pPr marL="292100" lvl="1" indent="-292100">
              <a:buFont typeface="Arial" panose="020B0604020202020204" pitchFamily="34" charset="0"/>
              <a:buChar char="•"/>
            </a:pPr>
            <a:r>
              <a:rPr lang="en-US" dirty="0"/>
              <a:t>Accommodate additional DOI prefix on need basis</a:t>
            </a:r>
          </a:p>
          <a:p>
            <a:pPr marL="292100" lvl="1" indent="-292100">
              <a:buFont typeface="Arial" panose="020B0604020202020204" pitchFamily="34" charset="0"/>
              <a:buChar char="•"/>
            </a:pPr>
            <a:r>
              <a:rPr lang="en-US" dirty="0"/>
              <a:t>No change in metadata requirement submission except need to submit in XML</a:t>
            </a:r>
          </a:p>
          <a:p>
            <a:pPr marL="292100" lvl="1" indent="-292100">
              <a:buFont typeface="Arial" panose="020B0604020202020204" pitchFamily="34" charset="0"/>
              <a:buChar char="•"/>
            </a:pPr>
            <a:r>
              <a:rPr lang="en-US" dirty="0"/>
              <a:t>Revise ESDIS DOI Registration System data model</a:t>
            </a:r>
          </a:p>
          <a:p>
            <a:pPr marL="292100" lvl="1" indent="-292100">
              <a:buFont typeface="Arial" panose="020B0604020202020204" pitchFamily="34" charset="0"/>
              <a:buChar char="•"/>
            </a:pPr>
            <a:r>
              <a:rPr lang="en-US" dirty="0"/>
              <a:t>Initially will continue with the current model and process XML submissions</a:t>
            </a:r>
          </a:p>
          <a:p>
            <a:pPr marL="292100" lvl="1" indent="-292100">
              <a:buFont typeface="Arial" panose="020B0604020202020204" pitchFamily="34" charset="0"/>
              <a:buChar char="•"/>
            </a:pPr>
            <a:r>
              <a:rPr lang="en-US" dirty="0"/>
              <a:t>Once data model is revised and tested, data will be migrated</a:t>
            </a:r>
          </a:p>
          <a:p>
            <a:pPr marL="292100" lvl="1" indent="-292100">
              <a:buFont typeface="Arial" panose="020B0604020202020204" pitchFamily="34" charset="0"/>
              <a:buChar char="•"/>
            </a:pPr>
            <a:r>
              <a:rPr lang="en-US" dirty="0"/>
              <a:t>No impact on the DOI processing</a:t>
            </a:r>
          </a:p>
          <a:p>
            <a:pPr marL="292100" lvl="1" indent="-29210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6686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1619</TotalTime>
  <Words>108</Words>
  <Application>Microsoft Macintosh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Wanchoo, Lalit (GSFC-423.0)[ADNET SYSTEMS INC]</dc:creator>
  <cp:lastModifiedBy>Wanchoo, Lalit (GSFC-423.0)[ADNET SYSTEMS INC]</cp:lastModifiedBy>
  <cp:revision>7</cp:revision>
  <dcterms:created xsi:type="dcterms:W3CDTF">2021-05-11T14:30:18Z</dcterms:created>
  <dcterms:modified xsi:type="dcterms:W3CDTF">2021-06-03T17:38:54Z</dcterms:modified>
</cp:coreProperties>
</file>